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0" r:id="rId4"/>
    <p:sldMasterId id="2147483721" r:id="rId5"/>
    <p:sldMasterId id="2147483722" r:id="rId6"/>
    <p:sldMasterId id="214748372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5143500" cx="9144000"/>
  <p:notesSz cx="6858000" cy="9144000"/>
  <p:embeddedFontLst>
    <p:embeddedFont>
      <p:font typeface="Roboto"/>
      <p:regular r:id="rId18"/>
      <p:bold r:id="rId19"/>
      <p:italic r:id="rId20"/>
      <p:boldItalic r:id="rId21"/>
    </p:embeddedFont>
    <p:embeddedFont>
      <p:font typeface="Poppins"/>
      <p:regular r:id="rId22"/>
      <p:bold r:id="rId23"/>
      <p:italic r:id="rId24"/>
      <p:boldItalic r:id="rId25"/>
    </p:embeddedFont>
    <p:embeddedFont>
      <p:font typeface="Poppins Medium"/>
      <p:regular r:id="rId26"/>
      <p:bold r:id="rId27"/>
      <p:italic r:id="rId28"/>
      <p:boldItalic r:id="rId29"/>
    </p:embeddedFont>
    <p:embeddedFont>
      <p:font typeface="Poppins SemiBold"/>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39">
          <p15:clr>
            <a:srgbClr val="747775"/>
          </p15:clr>
        </p15:guide>
        <p15:guide id="2" pos="522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39"/>
        <p:guide pos="522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Poppins-regular.fntdata"/><Relationship Id="rId21" Type="http://schemas.openxmlformats.org/officeDocument/2006/relationships/font" Target="fonts/Roboto-boldItalic.fntdata"/><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PoppinsMedium-regular.fntdata"/><Relationship Id="rId25" Type="http://schemas.openxmlformats.org/officeDocument/2006/relationships/font" Target="fonts/Poppins-boldItalic.fntdata"/><Relationship Id="rId28" Type="http://schemas.openxmlformats.org/officeDocument/2006/relationships/font" Target="fonts/PoppinsMedium-italic.fntdata"/><Relationship Id="rId27" Type="http://schemas.openxmlformats.org/officeDocument/2006/relationships/font" Target="fonts/PoppinsMedium-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oppinsMedium-boldItalic.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PoppinsSemiBold-bold.fntdata"/><Relationship Id="rId30" Type="http://schemas.openxmlformats.org/officeDocument/2006/relationships/font" Target="fonts/PoppinsSemiBold-regular.fntdata"/><Relationship Id="rId11" Type="http://schemas.openxmlformats.org/officeDocument/2006/relationships/slide" Target="slides/slide3.xml"/><Relationship Id="rId33" Type="http://schemas.openxmlformats.org/officeDocument/2006/relationships/font" Target="fonts/PoppinsSemiBold-boldItalic.fntdata"/><Relationship Id="rId10" Type="http://schemas.openxmlformats.org/officeDocument/2006/relationships/slide" Target="slides/slide2.xml"/><Relationship Id="rId32" Type="http://schemas.openxmlformats.org/officeDocument/2006/relationships/font" Target="fonts/PoppinsSemiBold-italic.fntdata"/><Relationship Id="rId13" Type="http://schemas.openxmlformats.org/officeDocument/2006/relationships/slide" Target="slides/slide5.xml"/><Relationship Id="rId35" Type="http://schemas.openxmlformats.org/officeDocument/2006/relationships/font" Target="fonts/OpenSans-bold.fntdata"/><Relationship Id="rId12" Type="http://schemas.openxmlformats.org/officeDocument/2006/relationships/slide" Target="slides/slide4.xml"/><Relationship Id="rId34" Type="http://schemas.openxmlformats.org/officeDocument/2006/relationships/font" Target="fonts/OpenSans-regular.fntdata"/><Relationship Id="rId15" Type="http://schemas.openxmlformats.org/officeDocument/2006/relationships/slide" Target="slides/slide7.xml"/><Relationship Id="rId37" Type="http://schemas.openxmlformats.org/officeDocument/2006/relationships/font" Target="fonts/OpenSans-boldItalic.fntdata"/><Relationship Id="rId14" Type="http://schemas.openxmlformats.org/officeDocument/2006/relationships/slide" Target="slides/slide6.xml"/><Relationship Id="rId36" Type="http://schemas.openxmlformats.org/officeDocument/2006/relationships/font" Target="fonts/OpenSans-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ec452eb12_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33ec452eb12_7_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3ec452eb12_3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g33ec452eb12_3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ec452eb12_7_3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g33ec452eb12_7_3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3ec452eb12_7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g33ec452eb12_7_1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3ec452eb12_7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1" name="Google Shape;491;g33ec452eb12_7_1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3ec452eb12_7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9" name="Google Shape;509;g33ec452eb12_7_1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3edca23b6b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33edca23b6b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4965e82249b801ed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4965e82249b801ed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3ec452eb12_3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33ec452eb12_3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33">
  <p:cSld name="Our team 33">
    <p:spTree>
      <p:nvGrpSpPr>
        <p:cNvPr id="50" name="Shape 50"/>
        <p:cNvGrpSpPr/>
        <p:nvPr/>
      </p:nvGrpSpPr>
      <p:grpSpPr>
        <a:xfrm>
          <a:off x="0" y="0"/>
          <a:ext cx="0" cy="0"/>
          <a:chOff x="0" y="0"/>
          <a:chExt cx="0" cy="0"/>
        </a:xfrm>
      </p:grpSpPr>
      <p:sp>
        <p:nvSpPr>
          <p:cNvPr id="51" name="Google Shape;51;p13"/>
          <p:cNvSpPr/>
          <p:nvPr/>
        </p:nvSpPr>
        <p:spPr>
          <a:xfrm rot="10800000">
            <a:off x="0" y="7"/>
            <a:ext cx="9144000" cy="5143500"/>
          </a:xfrm>
          <a:prstGeom prst="rect">
            <a:avLst/>
          </a:prstGeom>
          <a:gradFill>
            <a:gsLst>
              <a:gs pos="0">
                <a:schemeClr val="accent1"/>
              </a:gs>
              <a:gs pos="14000">
                <a:schemeClr val="accent1"/>
              </a:gs>
              <a:gs pos="51000">
                <a:schemeClr val="accent5"/>
              </a:gs>
              <a:gs pos="90000">
                <a:schemeClr val="accent4"/>
              </a:gs>
              <a:gs pos="100000">
                <a:schemeClr val="accent4"/>
              </a:gs>
            </a:gsLst>
            <a:lin ang="3000122" scaled="0"/>
          </a:gra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2" name="Google Shape;52;p13"/>
          <p:cNvSpPr/>
          <p:nvPr/>
        </p:nvSpPr>
        <p:spPr>
          <a:xfrm rot="10212471">
            <a:off x="-269838" y="-438313"/>
            <a:ext cx="9096813" cy="4519324"/>
          </a:xfrm>
          <a:custGeom>
            <a:rect b="b" l="l" r="r" t="t"/>
            <a:pathLst>
              <a:path extrusionOk="0" h="9042606" w="18201590">
                <a:moveTo>
                  <a:pt x="9787536" y="50643"/>
                </a:moveTo>
                <a:lnTo>
                  <a:pt x="9861853" y="21914"/>
                </a:lnTo>
                <a:lnTo>
                  <a:pt x="9915492" y="0"/>
                </a:lnTo>
                <a:lnTo>
                  <a:pt x="9861852" y="21915"/>
                </a:lnTo>
                <a:close/>
                <a:moveTo>
                  <a:pt x="9647348" y="104310"/>
                </a:moveTo>
                <a:lnTo>
                  <a:pt x="9657970" y="100728"/>
                </a:lnTo>
                <a:lnTo>
                  <a:pt x="9787536" y="50643"/>
                </a:lnTo>
                <a:lnTo>
                  <a:pt x="9657972" y="100729"/>
                </a:lnTo>
                <a:close/>
                <a:moveTo>
                  <a:pt x="14114297" y="9042606"/>
                </a:moveTo>
                <a:lnTo>
                  <a:pt x="0" y="6643960"/>
                </a:lnTo>
                <a:lnTo>
                  <a:pt x="125031" y="6540691"/>
                </a:lnTo>
                <a:lnTo>
                  <a:pt x="502060" y="6238619"/>
                </a:lnTo>
                <a:lnTo>
                  <a:pt x="690024" y="6092647"/>
                </a:lnTo>
                <a:lnTo>
                  <a:pt x="881800" y="5949151"/>
                </a:lnTo>
                <a:lnTo>
                  <a:pt x="1068675" y="5813300"/>
                </a:lnTo>
                <a:lnTo>
                  <a:pt x="1263163" y="5682407"/>
                </a:lnTo>
                <a:lnTo>
                  <a:pt x="1456563" y="5561638"/>
                </a:lnTo>
                <a:lnTo>
                  <a:pt x="1653767" y="5443340"/>
                </a:lnTo>
                <a:lnTo>
                  <a:pt x="1849877" y="5335171"/>
                </a:lnTo>
                <a:lnTo>
                  <a:pt x="2051149" y="5235779"/>
                </a:lnTo>
                <a:lnTo>
                  <a:pt x="2248882" y="5150333"/>
                </a:lnTo>
                <a:lnTo>
                  <a:pt x="2454227" y="5069841"/>
                </a:lnTo>
                <a:lnTo>
                  <a:pt x="2660518" y="5008923"/>
                </a:lnTo>
                <a:lnTo>
                  <a:pt x="2871973" y="4956781"/>
                </a:lnTo>
                <a:lnTo>
                  <a:pt x="3083009" y="4917916"/>
                </a:lnTo>
                <a:lnTo>
                  <a:pt x="3299212" y="4887825"/>
                </a:lnTo>
                <a:lnTo>
                  <a:pt x="3513230" y="4877986"/>
                </a:lnTo>
                <a:lnTo>
                  <a:pt x="3734861" y="4873096"/>
                </a:lnTo>
                <a:lnTo>
                  <a:pt x="3956079" y="4881484"/>
                </a:lnTo>
                <a:lnTo>
                  <a:pt x="4182462" y="4898643"/>
                </a:lnTo>
                <a:lnTo>
                  <a:pt x="4407750" y="4925930"/>
                </a:lnTo>
                <a:lnTo>
                  <a:pt x="4636846" y="4955694"/>
                </a:lnTo>
                <a:lnTo>
                  <a:pt x="4864848" y="4995581"/>
                </a:lnTo>
                <a:lnTo>
                  <a:pt x="5094211" y="5041774"/>
                </a:lnTo>
                <a:lnTo>
                  <a:pt x="5324931" y="5094261"/>
                </a:lnTo>
                <a:lnTo>
                  <a:pt x="5559452" y="5149225"/>
                </a:lnTo>
                <a:lnTo>
                  <a:pt x="6027411" y="5269280"/>
                </a:lnTo>
                <a:lnTo>
                  <a:pt x="6496723" y="5395636"/>
                </a:lnTo>
                <a:lnTo>
                  <a:pt x="6962909" y="5522663"/>
                </a:lnTo>
                <a:lnTo>
                  <a:pt x="7430865" y="5642718"/>
                </a:lnTo>
                <a:lnTo>
                  <a:pt x="7661582" y="5695206"/>
                </a:lnTo>
                <a:lnTo>
                  <a:pt x="7895427" y="5747022"/>
                </a:lnTo>
                <a:lnTo>
                  <a:pt x="8122335" y="5797033"/>
                </a:lnTo>
                <a:lnTo>
                  <a:pt x="8353467" y="5836246"/>
                </a:lnTo>
                <a:lnTo>
                  <a:pt x="8579434" y="5866686"/>
                </a:lnTo>
                <a:lnTo>
                  <a:pt x="8807852" y="5893297"/>
                </a:lnTo>
                <a:lnTo>
                  <a:pt x="9030428" y="5907985"/>
                </a:lnTo>
                <a:lnTo>
                  <a:pt x="9255453" y="5918847"/>
                </a:lnTo>
                <a:lnTo>
                  <a:pt x="9470827" y="5915307"/>
                </a:lnTo>
                <a:lnTo>
                  <a:pt x="9689746" y="5897816"/>
                </a:lnTo>
                <a:lnTo>
                  <a:pt x="9904172" y="5874705"/>
                </a:lnTo>
                <a:lnTo>
                  <a:pt x="10118341" y="5835162"/>
                </a:lnTo>
                <a:lnTo>
                  <a:pt x="10326666" y="5783695"/>
                </a:lnTo>
                <a:lnTo>
                  <a:pt x="10534726" y="5715801"/>
                </a:lnTo>
                <a:lnTo>
                  <a:pt x="10735171" y="5642959"/>
                </a:lnTo>
                <a:lnTo>
                  <a:pt x="10939162" y="5556166"/>
                </a:lnTo>
                <a:lnTo>
                  <a:pt x="11136626" y="5454294"/>
                </a:lnTo>
                <a:lnTo>
                  <a:pt x="11336545" y="5348601"/>
                </a:lnTo>
                <a:lnTo>
                  <a:pt x="11530619" y="5230980"/>
                </a:lnTo>
                <a:lnTo>
                  <a:pt x="11727146" y="5109535"/>
                </a:lnTo>
                <a:lnTo>
                  <a:pt x="11918507" y="4979314"/>
                </a:lnTo>
                <a:lnTo>
                  <a:pt x="12107835" y="4839641"/>
                </a:lnTo>
                <a:lnTo>
                  <a:pt x="12296474" y="4696820"/>
                </a:lnTo>
                <a:lnTo>
                  <a:pt x="12488252" y="4553324"/>
                </a:lnTo>
                <a:lnTo>
                  <a:pt x="12865277" y="4251254"/>
                </a:lnTo>
                <a:lnTo>
                  <a:pt x="13240947" y="3942884"/>
                </a:lnTo>
                <a:lnTo>
                  <a:pt x="13613493" y="3635191"/>
                </a:lnTo>
                <a:lnTo>
                  <a:pt x="13990521" y="3333121"/>
                </a:lnTo>
                <a:lnTo>
                  <a:pt x="14178489" y="3187146"/>
                </a:lnTo>
                <a:lnTo>
                  <a:pt x="14370265" y="3043652"/>
                </a:lnTo>
                <a:lnTo>
                  <a:pt x="14557135" y="2907802"/>
                </a:lnTo>
                <a:lnTo>
                  <a:pt x="14751627" y="2776908"/>
                </a:lnTo>
                <a:lnTo>
                  <a:pt x="14945021" y="2656137"/>
                </a:lnTo>
                <a:lnTo>
                  <a:pt x="15142227" y="2537842"/>
                </a:lnTo>
                <a:lnTo>
                  <a:pt x="15338339" y="2429674"/>
                </a:lnTo>
                <a:lnTo>
                  <a:pt x="15539613" y="2330278"/>
                </a:lnTo>
                <a:lnTo>
                  <a:pt x="15737343" y="2244833"/>
                </a:lnTo>
                <a:lnTo>
                  <a:pt x="15942689" y="2164341"/>
                </a:lnTo>
                <a:lnTo>
                  <a:pt x="16148975" y="2103424"/>
                </a:lnTo>
                <a:lnTo>
                  <a:pt x="16360435" y="2051283"/>
                </a:lnTo>
                <a:lnTo>
                  <a:pt x="16571469" y="2012415"/>
                </a:lnTo>
                <a:lnTo>
                  <a:pt x="16787675" y="1982324"/>
                </a:lnTo>
                <a:lnTo>
                  <a:pt x="17001687" y="1972486"/>
                </a:lnTo>
                <a:lnTo>
                  <a:pt x="17223324" y="1967595"/>
                </a:lnTo>
                <a:lnTo>
                  <a:pt x="17444539" y="1975984"/>
                </a:lnTo>
                <a:lnTo>
                  <a:pt x="17670921" y="1993145"/>
                </a:lnTo>
                <a:lnTo>
                  <a:pt x="17896209" y="2020431"/>
                </a:lnTo>
                <a:lnTo>
                  <a:pt x="18125311" y="2050194"/>
                </a:lnTo>
                <a:lnTo>
                  <a:pt x="18201590" y="2063540"/>
                </a:lnTo>
                <a:lnTo>
                  <a:pt x="17165685" y="8159095"/>
                </a:lnTo>
                <a:lnTo>
                  <a:pt x="16971803" y="8153270"/>
                </a:lnTo>
                <a:lnTo>
                  <a:pt x="16754111" y="8159714"/>
                </a:lnTo>
                <a:lnTo>
                  <a:pt x="16539619" y="8175825"/>
                </a:lnTo>
                <a:lnTo>
                  <a:pt x="16321933" y="8211272"/>
                </a:lnTo>
                <a:lnTo>
                  <a:pt x="16110640" y="8253164"/>
                </a:lnTo>
                <a:lnTo>
                  <a:pt x="15892949" y="8307946"/>
                </a:lnTo>
                <a:lnTo>
                  <a:pt x="15678457" y="8372394"/>
                </a:lnTo>
                <a:lnTo>
                  <a:pt x="15460761" y="8446509"/>
                </a:lnTo>
                <a:lnTo>
                  <a:pt x="15246271" y="8523848"/>
                </a:lnTo>
                <a:lnTo>
                  <a:pt x="15028581" y="8610852"/>
                </a:lnTo>
                <a:lnTo>
                  <a:pt x="14817290" y="8704306"/>
                </a:lnTo>
                <a:lnTo>
                  <a:pt x="14599600" y="8804199"/>
                </a:lnTo>
                <a:lnTo>
                  <a:pt x="14385107" y="8907317"/>
                </a:lnTo>
                <a:close/>
              </a:path>
            </a:pathLst>
          </a:custGeom>
          <a:gradFill>
            <a:gsLst>
              <a:gs pos="0">
                <a:schemeClr val="accent4"/>
              </a:gs>
              <a:gs pos="13000">
                <a:schemeClr val="accent4"/>
              </a:gs>
              <a:gs pos="92000">
                <a:srgbClr val="E96443">
                  <a:alpha val="0"/>
                </a:srgbClr>
              </a:gs>
              <a:gs pos="100000">
                <a:srgbClr val="E96443">
                  <a:alpha val="0"/>
                </a:srgbClr>
              </a:gs>
            </a:gsLst>
            <a:lin ang="5400012" scaled="0"/>
          </a:gra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3" name="Google Shape;53;p13"/>
          <p:cNvSpPr/>
          <p:nvPr/>
        </p:nvSpPr>
        <p:spPr>
          <a:xfrm rot="9098462">
            <a:off x="1329678" y="2099347"/>
            <a:ext cx="9374224" cy="4428718"/>
          </a:xfrm>
          <a:custGeom>
            <a:rect b="b" l="l" r="r" t="t"/>
            <a:pathLst>
              <a:path extrusionOk="0" h="8857325" w="18748214">
                <a:moveTo>
                  <a:pt x="0" y="8618677"/>
                </a:moveTo>
                <a:lnTo>
                  <a:pt x="4658865" y="0"/>
                </a:lnTo>
                <a:lnTo>
                  <a:pt x="18748214" y="7616059"/>
                </a:lnTo>
                <a:lnTo>
                  <a:pt x="18310692" y="7764729"/>
                </a:lnTo>
                <a:lnTo>
                  <a:pt x="17823584" y="7936458"/>
                </a:lnTo>
                <a:lnTo>
                  <a:pt x="17332840" y="8108187"/>
                </a:lnTo>
                <a:lnTo>
                  <a:pt x="16842099" y="8274937"/>
                </a:lnTo>
                <a:lnTo>
                  <a:pt x="16594912" y="8352092"/>
                </a:lnTo>
                <a:lnTo>
                  <a:pt x="16351362" y="8429246"/>
                </a:lnTo>
                <a:lnTo>
                  <a:pt x="16107808" y="8503912"/>
                </a:lnTo>
                <a:lnTo>
                  <a:pt x="15864252" y="8571109"/>
                </a:lnTo>
                <a:lnTo>
                  <a:pt x="15617062" y="8630841"/>
                </a:lnTo>
                <a:lnTo>
                  <a:pt x="15373512" y="8688084"/>
                </a:lnTo>
                <a:lnTo>
                  <a:pt x="15126319" y="8735371"/>
                </a:lnTo>
                <a:lnTo>
                  <a:pt x="14882770" y="8780171"/>
                </a:lnTo>
                <a:lnTo>
                  <a:pt x="14635583" y="8812526"/>
                </a:lnTo>
                <a:lnTo>
                  <a:pt x="14395662" y="8834926"/>
                </a:lnTo>
                <a:lnTo>
                  <a:pt x="14148472" y="8852349"/>
                </a:lnTo>
                <a:lnTo>
                  <a:pt x="13904920" y="8857325"/>
                </a:lnTo>
                <a:lnTo>
                  <a:pt x="13657729" y="8852349"/>
                </a:lnTo>
                <a:lnTo>
                  <a:pt x="13414180" y="8834925"/>
                </a:lnTo>
                <a:lnTo>
                  <a:pt x="13166991" y="8812526"/>
                </a:lnTo>
                <a:lnTo>
                  <a:pt x="12927074" y="8780174"/>
                </a:lnTo>
                <a:lnTo>
                  <a:pt x="12679885" y="8735374"/>
                </a:lnTo>
                <a:lnTo>
                  <a:pt x="12436330" y="8688085"/>
                </a:lnTo>
                <a:lnTo>
                  <a:pt x="12189140" y="8630840"/>
                </a:lnTo>
                <a:lnTo>
                  <a:pt x="11945588" y="8571109"/>
                </a:lnTo>
                <a:lnTo>
                  <a:pt x="11698399" y="8503912"/>
                </a:lnTo>
                <a:lnTo>
                  <a:pt x="11458482" y="8429248"/>
                </a:lnTo>
                <a:lnTo>
                  <a:pt x="11211294" y="8352094"/>
                </a:lnTo>
                <a:lnTo>
                  <a:pt x="10967740" y="8274938"/>
                </a:lnTo>
                <a:lnTo>
                  <a:pt x="10476998" y="8108187"/>
                </a:lnTo>
                <a:lnTo>
                  <a:pt x="9989890" y="7936458"/>
                </a:lnTo>
                <a:lnTo>
                  <a:pt x="9499150" y="7764729"/>
                </a:lnTo>
                <a:lnTo>
                  <a:pt x="9008407" y="7597977"/>
                </a:lnTo>
                <a:lnTo>
                  <a:pt x="8761219" y="7518336"/>
                </a:lnTo>
                <a:lnTo>
                  <a:pt x="8517664" y="7441183"/>
                </a:lnTo>
                <a:lnTo>
                  <a:pt x="8274108" y="7369005"/>
                </a:lnTo>
                <a:lnTo>
                  <a:pt x="8030556" y="7301806"/>
                </a:lnTo>
                <a:lnTo>
                  <a:pt x="7783368" y="7242074"/>
                </a:lnTo>
                <a:lnTo>
                  <a:pt x="7539813" y="7184832"/>
                </a:lnTo>
                <a:lnTo>
                  <a:pt x="7292625" y="7135056"/>
                </a:lnTo>
                <a:lnTo>
                  <a:pt x="7049073" y="7092745"/>
                </a:lnTo>
                <a:lnTo>
                  <a:pt x="6801883" y="7060390"/>
                </a:lnTo>
                <a:lnTo>
                  <a:pt x="6561962" y="7033013"/>
                </a:lnTo>
                <a:lnTo>
                  <a:pt x="6314774" y="7020568"/>
                </a:lnTo>
                <a:lnTo>
                  <a:pt x="6071223" y="7015591"/>
                </a:lnTo>
                <a:lnTo>
                  <a:pt x="5824035" y="7020570"/>
                </a:lnTo>
                <a:lnTo>
                  <a:pt x="5580480" y="7033013"/>
                </a:lnTo>
                <a:lnTo>
                  <a:pt x="5333292" y="7060391"/>
                </a:lnTo>
                <a:lnTo>
                  <a:pt x="5093372" y="7092744"/>
                </a:lnTo>
                <a:lnTo>
                  <a:pt x="4846185" y="7135056"/>
                </a:lnTo>
                <a:lnTo>
                  <a:pt x="4602632" y="7184830"/>
                </a:lnTo>
                <a:lnTo>
                  <a:pt x="4355443" y="7242074"/>
                </a:lnTo>
                <a:lnTo>
                  <a:pt x="4111888" y="7301806"/>
                </a:lnTo>
                <a:lnTo>
                  <a:pt x="3864700" y="7369004"/>
                </a:lnTo>
                <a:lnTo>
                  <a:pt x="3624782" y="7441182"/>
                </a:lnTo>
                <a:lnTo>
                  <a:pt x="3377590" y="7518335"/>
                </a:lnTo>
                <a:lnTo>
                  <a:pt x="3134040" y="7597976"/>
                </a:lnTo>
                <a:lnTo>
                  <a:pt x="2643295" y="7764729"/>
                </a:lnTo>
                <a:lnTo>
                  <a:pt x="2156189" y="7936458"/>
                </a:lnTo>
                <a:lnTo>
                  <a:pt x="1665445" y="8108187"/>
                </a:lnTo>
                <a:lnTo>
                  <a:pt x="1174703" y="8274938"/>
                </a:lnTo>
                <a:lnTo>
                  <a:pt x="927515" y="8352094"/>
                </a:lnTo>
                <a:lnTo>
                  <a:pt x="683960" y="8429245"/>
                </a:lnTo>
                <a:lnTo>
                  <a:pt x="440407" y="8503911"/>
                </a:lnTo>
                <a:lnTo>
                  <a:pt x="196858" y="8571110"/>
                </a:lnTo>
                <a:close/>
              </a:path>
            </a:pathLst>
          </a:custGeom>
          <a:gradFill>
            <a:gsLst>
              <a:gs pos="0">
                <a:schemeClr val="accent1"/>
              </a:gs>
              <a:gs pos="64000">
                <a:srgbClr val="904E95">
                  <a:alpha val="0"/>
                </a:srgbClr>
              </a:gs>
              <a:gs pos="100000">
                <a:srgbClr val="904E95">
                  <a:alpha val="0"/>
                </a:srgbClr>
              </a:gs>
            </a:gsLst>
            <a:lin ang="16200038" scaled="0"/>
          </a:gra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4" name="Google Shape;54;p13"/>
          <p:cNvSpPr/>
          <p:nvPr/>
        </p:nvSpPr>
        <p:spPr>
          <a:xfrm rot="9623088">
            <a:off x="-628063" y="437620"/>
            <a:ext cx="10317121" cy="3980714"/>
          </a:xfrm>
          <a:custGeom>
            <a:rect b="b" l="l" r="r" t="t"/>
            <a:pathLst>
              <a:path extrusionOk="0" h="7978099" w="20677451">
                <a:moveTo>
                  <a:pt x="1138973" y="5862862"/>
                </a:moveTo>
                <a:lnTo>
                  <a:pt x="0" y="5458090"/>
                </a:lnTo>
                <a:lnTo>
                  <a:pt x="547892" y="3916398"/>
                </a:lnTo>
                <a:lnTo>
                  <a:pt x="626739" y="3865341"/>
                </a:lnTo>
                <a:lnTo>
                  <a:pt x="1037350" y="3594147"/>
                </a:lnTo>
                <a:lnTo>
                  <a:pt x="1444620" y="3323792"/>
                </a:lnTo>
                <a:lnTo>
                  <a:pt x="1856383" y="3057164"/>
                </a:lnTo>
                <a:lnTo>
                  <a:pt x="2061457" y="2927697"/>
                </a:lnTo>
                <a:lnTo>
                  <a:pt x="2270446" y="2799672"/>
                </a:lnTo>
                <a:lnTo>
                  <a:pt x="2473917" y="2677899"/>
                </a:lnTo>
                <a:lnTo>
                  <a:pt x="2685208" y="2559009"/>
                </a:lnTo>
                <a:lnTo>
                  <a:pt x="2894896" y="2447812"/>
                </a:lnTo>
                <a:lnTo>
                  <a:pt x="3108491" y="2338061"/>
                </a:lnTo>
                <a:lnTo>
                  <a:pt x="3320481" y="2236004"/>
                </a:lnTo>
                <a:lnTo>
                  <a:pt x="3537535" y="2139955"/>
                </a:lnTo>
                <a:lnTo>
                  <a:pt x="3750223" y="2054724"/>
                </a:lnTo>
                <a:lnTo>
                  <a:pt x="3970734" y="1972381"/>
                </a:lnTo>
                <a:lnTo>
                  <a:pt x="4191368" y="1904582"/>
                </a:lnTo>
                <a:lnTo>
                  <a:pt x="4417062" y="1842794"/>
                </a:lnTo>
                <a:lnTo>
                  <a:pt x="4641722" y="1790983"/>
                </a:lnTo>
                <a:lnTo>
                  <a:pt x="4871453" y="1745185"/>
                </a:lnTo>
                <a:lnTo>
                  <a:pt x="5097967" y="1714772"/>
                </a:lnTo>
                <a:lnTo>
                  <a:pt x="5332307" y="1687244"/>
                </a:lnTo>
                <a:lnTo>
                  <a:pt x="5565609" y="1669696"/>
                </a:lnTo>
                <a:lnTo>
                  <a:pt x="5803980" y="1658156"/>
                </a:lnTo>
                <a:lnTo>
                  <a:pt x="6040745" y="1654310"/>
                </a:lnTo>
                <a:lnTo>
                  <a:pt x="6281419" y="1651906"/>
                </a:lnTo>
                <a:lnTo>
                  <a:pt x="6520485" y="1657197"/>
                </a:lnTo>
                <a:lnTo>
                  <a:pt x="6760707" y="1667056"/>
                </a:lnTo>
                <a:lnTo>
                  <a:pt x="7002081" y="1681482"/>
                </a:lnTo>
                <a:lnTo>
                  <a:pt x="7247363" y="1697350"/>
                </a:lnTo>
                <a:lnTo>
                  <a:pt x="7736325" y="1736781"/>
                </a:lnTo>
                <a:lnTo>
                  <a:pt x="8226436" y="1780782"/>
                </a:lnTo>
                <a:lnTo>
                  <a:pt x="8713213" y="1825625"/>
                </a:lnTo>
                <a:lnTo>
                  <a:pt x="9202173" y="1865056"/>
                </a:lnTo>
                <a:lnTo>
                  <a:pt x="9443546" y="1879482"/>
                </a:lnTo>
                <a:lnTo>
                  <a:pt x="9688253" y="1893068"/>
                </a:lnTo>
                <a:lnTo>
                  <a:pt x="9925713" y="1906052"/>
                </a:lnTo>
                <a:lnTo>
                  <a:pt x="10168116" y="1910500"/>
                </a:lnTo>
                <a:lnTo>
                  <a:pt x="10405452" y="1908937"/>
                </a:lnTo>
                <a:lnTo>
                  <a:pt x="10645554" y="1904251"/>
                </a:lnTo>
                <a:lnTo>
                  <a:pt x="10880013" y="1891270"/>
                </a:lnTo>
                <a:lnTo>
                  <a:pt x="11117229" y="1875163"/>
                </a:lnTo>
                <a:lnTo>
                  <a:pt x="11344895" y="1849316"/>
                </a:lnTo>
                <a:lnTo>
                  <a:pt x="11576929" y="1812654"/>
                </a:lnTo>
                <a:lnTo>
                  <a:pt x="11804469" y="1772264"/>
                </a:lnTo>
                <a:lnTo>
                  <a:pt x="12032473" y="1719612"/>
                </a:lnTo>
                <a:lnTo>
                  <a:pt x="12254831" y="1658668"/>
                </a:lnTo>
                <a:lnTo>
                  <a:pt x="12477647" y="1585458"/>
                </a:lnTo>
                <a:lnTo>
                  <a:pt x="12692640" y="1509364"/>
                </a:lnTo>
                <a:lnTo>
                  <a:pt x="12911997" y="1422452"/>
                </a:lnTo>
                <a:lnTo>
                  <a:pt x="13125133" y="1324961"/>
                </a:lnTo>
                <a:lnTo>
                  <a:pt x="13341043" y="1224344"/>
                </a:lnTo>
                <a:lnTo>
                  <a:pt x="13551298" y="1115434"/>
                </a:lnTo>
                <a:lnTo>
                  <a:pt x="13764321" y="1003395"/>
                </a:lnTo>
                <a:lnTo>
                  <a:pt x="13972283" y="885348"/>
                </a:lnTo>
                <a:lnTo>
                  <a:pt x="14178508" y="760449"/>
                </a:lnTo>
                <a:lnTo>
                  <a:pt x="14384157" y="633266"/>
                </a:lnTo>
                <a:lnTo>
                  <a:pt x="14593146" y="505241"/>
                </a:lnTo>
                <a:lnTo>
                  <a:pt x="15004905" y="238615"/>
                </a:lnTo>
                <a:lnTo>
                  <a:pt x="15366182" y="0"/>
                </a:lnTo>
                <a:lnTo>
                  <a:pt x="20677451" y="1887539"/>
                </a:lnTo>
                <a:lnTo>
                  <a:pt x="19339479" y="5652404"/>
                </a:lnTo>
                <a:lnTo>
                  <a:pt x="19335039" y="5650870"/>
                </a:lnTo>
                <a:lnTo>
                  <a:pt x="19101085" y="5581609"/>
                </a:lnTo>
                <a:lnTo>
                  <a:pt x="18870576" y="5522733"/>
                </a:lnTo>
                <a:lnTo>
                  <a:pt x="18636615" y="5477714"/>
                </a:lnTo>
                <a:lnTo>
                  <a:pt x="18409549" y="5439618"/>
                </a:lnTo>
                <a:lnTo>
                  <a:pt x="18175595" y="5422303"/>
                </a:lnTo>
                <a:lnTo>
                  <a:pt x="17945083" y="5415378"/>
                </a:lnTo>
                <a:lnTo>
                  <a:pt x="17711127" y="5422303"/>
                </a:lnTo>
                <a:lnTo>
                  <a:pt x="17480615" y="5439617"/>
                </a:lnTo>
                <a:lnTo>
                  <a:pt x="17246665" y="5477713"/>
                </a:lnTo>
                <a:lnTo>
                  <a:pt x="17019591" y="5522734"/>
                </a:lnTo>
                <a:lnTo>
                  <a:pt x="16785639" y="5581607"/>
                </a:lnTo>
                <a:lnTo>
                  <a:pt x="16555123" y="5650869"/>
                </a:lnTo>
                <a:lnTo>
                  <a:pt x="16321169" y="5730521"/>
                </a:lnTo>
                <a:lnTo>
                  <a:pt x="16090657" y="5813635"/>
                </a:lnTo>
                <a:lnTo>
                  <a:pt x="15856701" y="5907138"/>
                </a:lnTo>
                <a:lnTo>
                  <a:pt x="15629632" y="6007573"/>
                </a:lnTo>
                <a:lnTo>
                  <a:pt x="15395679" y="6114928"/>
                </a:lnTo>
                <a:lnTo>
                  <a:pt x="15165163" y="6225750"/>
                </a:lnTo>
                <a:lnTo>
                  <a:pt x="14700699" y="6457782"/>
                </a:lnTo>
                <a:lnTo>
                  <a:pt x="14239671" y="6696736"/>
                </a:lnTo>
                <a:lnTo>
                  <a:pt x="13775204" y="6935693"/>
                </a:lnTo>
                <a:lnTo>
                  <a:pt x="13310741" y="7167726"/>
                </a:lnTo>
                <a:lnTo>
                  <a:pt x="13076785" y="7275081"/>
                </a:lnTo>
                <a:lnTo>
                  <a:pt x="12846278" y="7382438"/>
                </a:lnTo>
                <a:lnTo>
                  <a:pt x="12615764" y="7486333"/>
                </a:lnTo>
                <a:lnTo>
                  <a:pt x="12385249" y="7579837"/>
                </a:lnTo>
                <a:lnTo>
                  <a:pt x="12151294" y="7662954"/>
                </a:lnTo>
                <a:lnTo>
                  <a:pt x="11920784" y="7742603"/>
                </a:lnTo>
                <a:lnTo>
                  <a:pt x="11686827" y="7808404"/>
                </a:lnTo>
                <a:lnTo>
                  <a:pt x="11456318" y="7870742"/>
                </a:lnTo>
                <a:lnTo>
                  <a:pt x="11222360" y="7915762"/>
                </a:lnTo>
                <a:lnTo>
                  <a:pt x="10995290" y="7946930"/>
                </a:lnTo>
                <a:lnTo>
                  <a:pt x="10761338" y="7971173"/>
                </a:lnTo>
                <a:lnTo>
                  <a:pt x="10530825" y="7978099"/>
                </a:lnTo>
                <a:lnTo>
                  <a:pt x="10296869" y="7971174"/>
                </a:lnTo>
                <a:lnTo>
                  <a:pt x="10066364" y="7946931"/>
                </a:lnTo>
                <a:lnTo>
                  <a:pt x="9832409" y="7915764"/>
                </a:lnTo>
                <a:lnTo>
                  <a:pt x="9605335" y="7870742"/>
                </a:lnTo>
                <a:lnTo>
                  <a:pt x="9371382" y="7808407"/>
                </a:lnTo>
                <a:lnTo>
                  <a:pt x="9140867" y="7742604"/>
                </a:lnTo>
                <a:lnTo>
                  <a:pt x="8906917" y="7662955"/>
                </a:lnTo>
                <a:lnTo>
                  <a:pt x="8676403" y="7579839"/>
                </a:lnTo>
                <a:lnTo>
                  <a:pt x="8442450" y="7486332"/>
                </a:lnTo>
                <a:lnTo>
                  <a:pt x="8215378" y="7382440"/>
                </a:lnTo>
                <a:lnTo>
                  <a:pt x="7981427" y="7275083"/>
                </a:lnTo>
                <a:lnTo>
                  <a:pt x="7750914" y="7167727"/>
                </a:lnTo>
                <a:lnTo>
                  <a:pt x="7286447" y="6935696"/>
                </a:lnTo>
                <a:lnTo>
                  <a:pt x="6825419" y="6696738"/>
                </a:lnTo>
                <a:lnTo>
                  <a:pt x="6360956" y="6457780"/>
                </a:lnTo>
                <a:lnTo>
                  <a:pt x="5896487" y="6225748"/>
                </a:lnTo>
                <a:lnTo>
                  <a:pt x="5662536" y="6114931"/>
                </a:lnTo>
                <a:lnTo>
                  <a:pt x="5432021" y="6007574"/>
                </a:lnTo>
                <a:lnTo>
                  <a:pt x="5201506" y="5907138"/>
                </a:lnTo>
                <a:lnTo>
                  <a:pt x="4970994" y="5813634"/>
                </a:lnTo>
                <a:lnTo>
                  <a:pt x="4737041" y="5730519"/>
                </a:lnTo>
                <a:lnTo>
                  <a:pt x="4506529" y="5650868"/>
                </a:lnTo>
                <a:lnTo>
                  <a:pt x="4272574" y="5581607"/>
                </a:lnTo>
                <a:lnTo>
                  <a:pt x="4042062" y="5522732"/>
                </a:lnTo>
                <a:lnTo>
                  <a:pt x="3808108" y="5477713"/>
                </a:lnTo>
                <a:lnTo>
                  <a:pt x="3581032" y="5439617"/>
                </a:lnTo>
                <a:lnTo>
                  <a:pt x="3347082" y="5422301"/>
                </a:lnTo>
                <a:lnTo>
                  <a:pt x="3116570" y="5415375"/>
                </a:lnTo>
                <a:lnTo>
                  <a:pt x="2882617" y="5422301"/>
                </a:lnTo>
                <a:lnTo>
                  <a:pt x="2652103" y="5439618"/>
                </a:lnTo>
                <a:lnTo>
                  <a:pt x="2418150" y="5477713"/>
                </a:lnTo>
                <a:lnTo>
                  <a:pt x="2191076" y="5522732"/>
                </a:lnTo>
                <a:lnTo>
                  <a:pt x="1957125" y="5581607"/>
                </a:lnTo>
                <a:lnTo>
                  <a:pt x="1726612" y="5650867"/>
                </a:lnTo>
                <a:lnTo>
                  <a:pt x="1492657" y="5730521"/>
                </a:lnTo>
                <a:lnTo>
                  <a:pt x="1262141" y="5813635"/>
                </a:lnTo>
                <a:close/>
              </a:path>
            </a:pathLst>
          </a:custGeom>
          <a:gradFill>
            <a:gsLst>
              <a:gs pos="0">
                <a:schemeClr val="accent5"/>
              </a:gs>
              <a:gs pos="100000">
                <a:srgbClr val="B9586F">
                  <a:alpha val="0"/>
                </a:srgbClr>
              </a:gs>
            </a:gsLst>
            <a:lin ang="0" scaled="0"/>
          </a:gra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5" name="Google Shape;55;p13"/>
          <p:cNvSpPr/>
          <p:nvPr/>
        </p:nvSpPr>
        <p:spPr>
          <a:xfrm>
            <a:off x="-11684000" y="-7822002"/>
            <a:ext cx="32512000" cy="20790696"/>
          </a:xfrm>
          <a:custGeom>
            <a:rect b="b" l="l" r="r" t="t"/>
            <a:pathLst>
              <a:path extrusionOk="0" h="41581392" w="65024000">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p:spPr>
        <p:txBody>
          <a:bodyPr anchorCtr="0" anchor="ctr" bIns="22850" lIns="45700" spcFirstLastPara="1" rIns="45700" wrap="square" tIns="2285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56" name="Google Shape;56;p13"/>
          <p:cNvSpPr/>
          <p:nvPr>
            <p:ph idx="2" type="pic"/>
          </p:nvPr>
        </p:nvSpPr>
        <p:spPr>
          <a:xfrm>
            <a:off x="697762" y="1961850"/>
            <a:ext cx="1242300" cy="1243200"/>
          </a:xfrm>
          <a:prstGeom prst="rect">
            <a:avLst/>
          </a:prstGeom>
          <a:solidFill>
            <a:schemeClr val="dk1">
              <a:alpha val="11760"/>
            </a:schemeClr>
          </a:solidFill>
          <a:ln>
            <a:noFill/>
          </a:ln>
        </p:spPr>
      </p:sp>
      <p:sp>
        <p:nvSpPr>
          <p:cNvPr id="57" name="Google Shape;57;p13"/>
          <p:cNvSpPr/>
          <p:nvPr>
            <p:ph idx="3" type="pic"/>
          </p:nvPr>
        </p:nvSpPr>
        <p:spPr>
          <a:xfrm>
            <a:off x="2863734" y="1961850"/>
            <a:ext cx="1242300" cy="1243200"/>
          </a:xfrm>
          <a:prstGeom prst="rect">
            <a:avLst/>
          </a:prstGeom>
          <a:solidFill>
            <a:schemeClr val="dk1">
              <a:alpha val="11760"/>
            </a:schemeClr>
          </a:solidFill>
          <a:ln>
            <a:noFill/>
          </a:ln>
        </p:spPr>
      </p:sp>
      <p:sp>
        <p:nvSpPr>
          <p:cNvPr id="58" name="Google Shape;58;p13"/>
          <p:cNvSpPr/>
          <p:nvPr>
            <p:ph idx="4" type="pic"/>
          </p:nvPr>
        </p:nvSpPr>
        <p:spPr>
          <a:xfrm>
            <a:off x="5034091" y="1961850"/>
            <a:ext cx="1242300" cy="1243200"/>
          </a:xfrm>
          <a:prstGeom prst="rect">
            <a:avLst/>
          </a:prstGeom>
          <a:solidFill>
            <a:schemeClr val="dk1">
              <a:alpha val="11760"/>
            </a:schemeClr>
          </a:solidFill>
          <a:ln>
            <a:noFill/>
          </a:ln>
        </p:spPr>
      </p:sp>
      <p:sp>
        <p:nvSpPr>
          <p:cNvPr id="59" name="Google Shape;59;p13"/>
          <p:cNvSpPr/>
          <p:nvPr>
            <p:ph idx="5" type="pic"/>
          </p:nvPr>
        </p:nvSpPr>
        <p:spPr>
          <a:xfrm>
            <a:off x="7204449" y="1961850"/>
            <a:ext cx="1242300" cy="1243200"/>
          </a:xfrm>
          <a:prstGeom prst="rect">
            <a:avLst/>
          </a:prstGeom>
          <a:solidFill>
            <a:schemeClr val="dk1">
              <a:alpha val="11760"/>
            </a:scheme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60" name="Shape 60"/>
        <p:cNvGrpSpPr/>
        <p:nvPr/>
      </p:nvGrpSpPr>
      <p:grpSpPr>
        <a:xfrm>
          <a:off x="0" y="0"/>
          <a:ext cx="0" cy="0"/>
          <a:chOff x="0" y="0"/>
          <a:chExt cx="0" cy="0"/>
        </a:xfrm>
      </p:grpSpPr>
      <p:sp>
        <p:nvSpPr>
          <p:cNvPr id="61" name="Google Shape;61;p14"/>
          <p:cNvSpPr/>
          <p:nvPr>
            <p:ph idx="2" type="pic"/>
          </p:nvPr>
        </p:nvSpPr>
        <p:spPr>
          <a:xfrm>
            <a:off x="0" y="2325290"/>
            <a:ext cx="1743000" cy="2302800"/>
          </a:xfrm>
          <a:prstGeom prst="rect">
            <a:avLst/>
          </a:prstGeom>
          <a:solidFill>
            <a:srgbClr val="F2F2F2"/>
          </a:solidFill>
          <a:ln>
            <a:noFill/>
          </a:ln>
        </p:spPr>
      </p:sp>
      <p:sp>
        <p:nvSpPr>
          <p:cNvPr id="62" name="Google Shape;62;p14"/>
          <p:cNvSpPr/>
          <p:nvPr>
            <p:ph idx="3" type="pic"/>
          </p:nvPr>
        </p:nvSpPr>
        <p:spPr>
          <a:xfrm>
            <a:off x="1743076" y="-5953"/>
            <a:ext cx="7401000" cy="23313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9" name="Google Shape;69;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1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3" name="Google Shape;7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6" name="Google Shape;7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7" name="Google Shape;7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0" name="Google Shape;80;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1" name="Google Shape;81;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6" name="Shape 86"/>
        <p:cNvGrpSpPr/>
        <p:nvPr/>
      </p:nvGrpSpPr>
      <p:grpSpPr>
        <a:xfrm>
          <a:off x="0" y="0"/>
          <a:ext cx="0" cy="0"/>
          <a:chOff x="0" y="0"/>
          <a:chExt cx="0" cy="0"/>
        </a:xfrm>
      </p:grpSpPr>
      <p:sp>
        <p:nvSpPr>
          <p:cNvPr id="87" name="Google Shape;87;p2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8" name="Google Shape;88;p2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0" name="Shape 90"/>
        <p:cNvGrpSpPr/>
        <p:nvPr/>
      </p:nvGrpSpPr>
      <p:grpSpPr>
        <a:xfrm>
          <a:off x="0" y="0"/>
          <a:ext cx="0" cy="0"/>
          <a:chOff x="0" y="0"/>
          <a:chExt cx="0" cy="0"/>
        </a:xfrm>
      </p:grpSpPr>
      <p:sp>
        <p:nvSpPr>
          <p:cNvPr id="91" name="Google Shape;91;p2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2" name="Google Shape;9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6" name="Google Shape;96;p2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7" name="Google Shape;97;p2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sp>
        <p:nvSpPr>
          <p:cNvPr id="100" name="Google Shape;100;p2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2" name="Shape 102"/>
        <p:cNvGrpSpPr/>
        <p:nvPr/>
      </p:nvGrpSpPr>
      <p:grpSpPr>
        <a:xfrm>
          <a:off x="0" y="0"/>
          <a:ext cx="0" cy="0"/>
          <a:chOff x="0" y="0"/>
          <a:chExt cx="0" cy="0"/>
        </a:xfrm>
      </p:grpSpPr>
      <p:sp>
        <p:nvSpPr>
          <p:cNvPr id="103" name="Google Shape;103;p2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4" name="Google Shape;104;p2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05" name="Google Shape;10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8" name="Shape 108"/>
        <p:cNvGrpSpPr/>
        <p:nvPr/>
      </p:nvGrpSpPr>
      <p:grpSpPr>
        <a:xfrm>
          <a:off x="0" y="0"/>
          <a:ext cx="0" cy="0"/>
          <a:chOff x="0" y="0"/>
          <a:chExt cx="0" cy="0"/>
        </a:xfrm>
      </p:grpSpPr>
      <p:sp>
        <p:nvSpPr>
          <p:cNvPr id="109" name="Google Shape;109;p27"/>
          <p:cNvSpPr/>
          <p:nvPr>
            <p:ph idx="2" type="pic"/>
          </p:nvPr>
        </p:nvSpPr>
        <p:spPr>
          <a:xfrm>
            <a:off x="-1" y="0"/>
            <a:ext cx="9144000" cy="51435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3_Custom Layout">
    <p:spTree>
      <p:nvGrpSpPr>
        <p:cNvPr id="110" name="Shape 110"/>
        <p:cNvGrpSpPr/>
        <p:nvPr/>
      </p:nvGrpSpPr>
      <p:grpSpPr>
        <a:xfrm>
          <a:off x="0" y="0"/>
          <a:ext cx="0" cy="0"/>
          <a:chOff x="0" y="0"/>
          <a:chExt cx="0" cy="0"/>
        </a:xfrm>
      </p:grpSpPr>
      <p:sp>
        <p:nvSpPr>
          <p:cNvPr id="111" name="Google Shape;111;p28"/>
          <p:cNvSpPr/>
          <p:nvPr>
            <p:ph idx="2" type="pic"/>
          </p:nvPr>
        </p:nvSpPr>
        <p:spPr>
          <a:xfrm>
            <a:off x="983456" y="413147"/>
            <a:ext cx="2850300" cy="37563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10_Custom Layout">
    <p:spTree>
      <p:nvGrpSpPr>
        <p:cNvPr id="112" name="Shape 112"/>
        <p:cNvGrpSpPr/>
        <p:nvPr/>
      </p:nvGrpSpPr>
      <p:grpSpPr>
        <a:xfrm>
          <a:off x="0" y="0"/>
          <a:ext cx="0" cy="0"/>
          <a:chOff x="0" y="0"/>
          <a:chExt cx="0" cy="0"/>
        </a:xfrm>
      </p:grpSpPr>
      <p:sp>
        <p:nvSpPr>
          <p:cNvPr id="113" name="Google Shape;113;p29"/>
          <p:cNvSpPr/>
          <p:nvPr>
            <p:ph idx="2" type="pic"/>
          </p:nvPr>
        </p:nvSpPr>
        <p:spPr>
          <a:xfrm>
            <a:off x="7138494" y="865629"/>
            <a:ext cx="2005500" cy="34218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114" name="Shape 11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15" name="Shape 1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116" name="Shape 116"/>
        <p:cNvGrpSpPr/>
        <p:nvPr/>
      </p:nvGrpSpPr>
      <p:grpSpPr>
        <a:xfrm>
          <a:off x="0" y="0"/>
          <a:ext cx="0" cy="0"/>
          <a:chOff x="0" y="0"/>
          <a:chExt cx="0" cy="0"/>
        </a:xfrm>
      </p:grpSpPr>
      <p:sp>
        <p:nvSpPr>
          <p:cNvPr id="117" name="Google Shape;117;p32"/>
          <p:cNvSpPr/>
          <p:nvPr>
            <p:ph idx="2" type="pic"/>
          </p:nvPr>
        </p:nvSpPr>
        <p:spPr>
          <a:xfrm>
            <a:off x="3912394" y="1071082"/>
            <a:ext cx="3356400" cy="32517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Title Slide">
  <p:cSld name="56_Title Slide">
    <p:spTree>
      <p:nvGrpSpPr>
        <p:cNvPr id="118" name="Shape 118"/>
        <p:cNvGrpSpPr/>
        <p:nvPr/>
      </p:nvGrpSpPr>
      <p:grpSpPr>
        <a:xfrm>
          <a:off x="0" y="0"/>
          <a:ext cx="0" cy="0"/>
          <a:chOff x="0" y="0"/>
          <a:chExt cx="0" cy="0"/>
        </a:xfrm>
      </p:grpSpPr>
      <p:sp>
        <p:nvSpPr>
          <p:cNvPr id="119" name="Google Shape;119;p33"/>
          <p:cNvSpPr/>
          <p:nvPr>
            <p:ph idx="2" type="pic"/>
          </p:nvPr>
        </p:nvSpPr>
        <p:spPr>
          <a:xfrm>
            <a:off x="3324225" y="594175"/>
            <a:ext cx="2931900" cy="38862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0" name="Shape 120"/>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3_Comparison 3">
    <p:spTree>
      <p:nvGrpSpPr>
        <p:cNvPr id="121" name="Shape 121"/>
        <p:cNvGrpSpPr/>
        <p:nvPr/>
      </p:nvGrpSpPr>
      <p:grpSpPr>
        <a:xfrm>
          <a:off x="0" y="0"/>
          <a:ext cx="0" cy="0"/>
          <a:chOff x="0" y="0"/>
          <a:chExt cx="0" cy="0"/>
        </a:xfrm>
      </p:grpSpPr>
      <p:sp>
        <p:nvSpPr>
          <p:cNvPr id="122" name="Google Shape;122;p35"/>
          <p:cNvSpPr txBox="1"/>
          <p:nvPr>
            <p:ph idx="1" type="body"/>
          </p:nvPr>
        </p:nvSpPr>
        <p:spPr>
          <a:xfrm>
            <a:off x="6417811" y="2506379"/>
            <a:ext cx="2386500" cy="1971900"/>
          </a:xfrm>
          <a:prstGeom prst="rect">
            <a:avLst/>
          </a:prstGeom>
          <a:noFill/>
          <a:ln>
            <a:noFill/>
          </a:ln>
        </p:spPr>
        <p:txBody>
          <a:bodyPr anchorCtr="0" anchor="t" bIns="34275" lIns="68575" spcFirstLastPara="1" rIns="68575" wrap="square" tIns="34275">
            <a:noAutofit/>
          </a:bodyPr>
          <a:lstStyle>
            <a:lvl1pPr indent="-228600" lvl="0" marL="457200" algn="l">
              <a:lnSpc>
                <a:spcPct val="150000"/>
              </a:lnSpc>
              <a:spcBef>
                <a:spcPts val="800"/>
              </a:spcBef>
              <a:spcAft>
                <a:spcPts val="0"/>
              </a:spcAft>
              <a:buClr>
                <a:schemeClr val="dk1"/>
              </a:buClr>
              <a:buSzPts val="1500"/>
              <a:buNone/>
              <a:defRPr sz="1200">
                <a:latin typeface="Arial"/>
                <a:ea typeface="Arial"/>
                <a:cs typeface="Arial"/>
                <a:sym typeface="Arial"/>
              </a:defRPr>
            </a:lvl1pPr>
            <a:lvl2pPr indent="-317500" lvl="1" marL="914400" algn="l">
              <a:lnSpc>
                <a:spcPct val="150000"/>
              </a:lnSpc>
              <a:spcBef>
                <a:spcPts val="400"/>
              </a:spcBef>
              <a:spcAft>
                <a:spcPts val="0"/>
              </a:spcAft>
              <a:buClr>
                <a:schemeClr val="dk1"/>
              </a:buClr>
              <a:buSzPts val="1400"/>
              <a:buChar char="•"/>
              <a:defRPr sz="1400"/>
            </a:lvl2pPr>
            <a:lvl3pPr indent="-304800" lvl="2" marL="1371600" algn="l">
              <a:lnSpc>
                <a:spcPct val="150000"/>
              </a:lnSpc>
              <a:spcBef>
                <a:spcPts val="400"/>
              </a:spcBef>
              <a:spcAft>
                <a:spcPts val="0"/>
              </a:spcAft>
              <a:buClr>
                <a:schemeClr val="dk1"/>
              </a:buClr>
              <a:buSzPts val="1200"/>
              <a:buChar char="•"/>
              <a:defRPr sz="1200"/>
            </a:lvl3pPr>
            <a:lvl4pPr indent="-298450" lvl="3" marL="1828800" algn="l">
              <a:lnSpc>
                <a:spcPct val="150000"/>
              </a:lnSpc>
              <a:spcBef>
                <a:spcPts val="400"/>
              </a:spcBef>
              <a:spcAft>
                <a:spcPts val="0"/>
              </a:spcAft>
              <a:buClr>
                <a:schemeClr val="dk1"/>
              </a:buClr>
              <a:buSzPts val="1100"/>
              <a:buChar char="•"/>
              <a:defRPr sz="1100"/>
            </a:lvl4pPr>
            <a:lvl5pPr indent="-285750" lvl="4" marL="2286000" algn="l">
              <a:lnSpc>
                <a:spcPct val="150000"/>
              </a:lnSpc>
              <a:spcBef>
                <a:spcPts val="400"/>
              </a:spcBef>
              <a:spcAft>
                <a:spcPts val="0"/>
              </a:spcAft>
              <a:buClr>
                <a:schemeClr val="dk1"/>
              </a:buClr>
              <a:buSzPts val="900"/>
              <a:buChar char="•"/>
              <a:defRPr sz="9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23" name="Google Shape;123;p35"/>
          <p:cNvPicPr preferRelativeResize="0"/>
          <p:nvPr/>
        </p:nvPicPr>
        <p:blipFill rotWithShape="1">
          <a:blip r:embed="rId2">
            <a:alphaModFix/>
          </a:blip>
          <a:srcRect b="0" l="0" r="0" t="0"/>
          <a:stretch/>
        </p:blipFill>
        <p:spPr>
          <a:xfrm>
            <a:off x="307547" y="303134"/>
            <a:ext cx="1675161" cy="355506"/>
          </a:xfrm>
          <a:prstGeom prst="rect">
            <a:avLst/>
          </a:prstGeom>
          <a:noFill/>
          <a:ln>
            <a:noFill/>
          </a:ln>
        </p:spPr>
      </p:pic>
      <p:sp>
        <p:nvSpPr>
          <p:cNvPr id="124" name="Google Shape;124;p35"/>
          <p:cNvSpPr/>
          <p:nvPr/>
        </p:nvSpPr>
        <p:spPr>
          <a:xfrm>
            <a:off x="8359346" y="4365024"/>
            <a:ext cx="444900" cy="4449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25" name="Google Shape;125;p35"/>
          <p:cNvSpPr/>
          <p:nvPr/>
        </p:nvSpPr>
        <p:spPr>
          <a:xfrm>
            <a:off x="8437433" y="4165087"/>
            <a:ext cx="148200" cy="1482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26" name="Google Shape;126;p35"/>
          <p:cNvSpPr/>
          <p:nvPr/>
        </p:nvSpPr>
        <p:spPr>
          <a:xfrm>
            <a:off x="8245220" y="4399178"/>
            <a:ext cx="262500" cy="2625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27" name="Google Shape;127;p35"/>
          <p:cNvSpPr txBox="1"/>
          <p:nvPr>
            <p:ph type="title"/>
          </p:nvPr>
        </p:nvSpPr>
        <p:spPr>
          <a:xfrm>
            <a:off x="307546" y="801967"/>
            <a:ext cx="8529300" cy="737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400"/>
              <a:buFont typeface="Open Sans SemiBold"/>
              <a:buNone/>
              <a:defRPr b="1" sz="2400">
                <a:solidFill>
                  <a:schemeClr val="accent3"/>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8" name="Google Shape;128;p35"/>
          <p:cNvSpPr txBox="1"/>
          <p:nvPr>
            <p:ph idx="2" type="body"/>
          </p:nvPr>
        </p:nvSpPr>
        <p:spPr>
          <a:xfrm>
            <a:off x="307546" y="2163945"/>
            <a:ext cx="2378400" cy="4656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9" name="Google Shape;129;p35"/>
          <p:cNvSpPr txBox="1"/>
          <p:nvPr>
            <p:ph idx="3" type="body"/>
          </p:nvPr>
        </p:nvSpPr>
        <p:spPr>
          <a:xfrm>
            <a:off x="307546" y="2506379"/>
            <a:ext cx="2378400" cy="1971900"/>
          </a:xfrm>
          <a:prstGeom prst="rect">
            <a:avLst/>
          </a:prstGeom>
          <a:noFill/>
          <a:ln>
            <a:noFill/>
          </a:ln>
        </p:spPr>
        <p:txBody>
          <a:bodyPr anchorCtr="0" anchor="t" bIns="34275" lIns="68575" spcFirstLastPara="1" rIns="68575" wrap="square" tIns="34275">
            <a:noAutofit/>
          </a:bodyPr>
          <a:lstStyle>
            <a:lvl1pPr indent="-228600" lvl="0" marL="457200" algn="l">
              <a:lnSpc>
                <a:spcPct val="150000"/>
              </a:lnSpc>
              <a:spcBef>
                <a:spcPts val="800"/>
              </a:spcBef>
              <a:spcAft>
                <a:spcPts val="0"/>
              </a:spcAft>
              <a:buClr>
                <a:schemeClr val="dk1"/>
              </a:buClr>
              <a:buSzPts val="1500"/>
              <a:buNone/>
              <a:defRPr sz="1200">
                <a:latin typeface="Arial"/>
                <a:ea typeface="Arial"/>
                <a:cs typeface="Arial"/>
                <a:sym typeface="Arial"/>
              </a:defRPr>
            </a:lvl1pPr>
            <a:lvl2pPr indent="-317500" lvl="1" marL="914400" algn="l">
              <a:lnSpc>
                <a:spcPct val="150000"/>
              </a:lnSpc>
              <a:spcBef>
                <a:spcPts val="400"/>
              </a:spcBef>
              <a:spcAft>
                <a:spcPts val="0"/>
              </a:spcAft>
              <a:buClr>
                <a:schemeClr val="dk1"/>
              </a:buClr>
              <a:buSzPts val="1400"/>
              <a:buChar char="•"/>
              <a:defRPr sz="1400"/>
            </a:lvl2pPr>
            <a:lvl3pPr indent="-304800" lvl="2" marL="1371600" algn="l">
              <a:lnSpc>
                <a:spcPct val="150000"/>
              </a:lnSpc>
              <a:spcBef>
                <a:spcPts val="400"/>
              </a:spcBef>
              <a:spcAft>
                <a:spcPts val="0"/>
              </a:spcAft>
              <a:buClr>
                <a:schemeClr val="dk1"/>
              </a:buClr>
              <a:buSzPts val="1200"/>
              <a:buChar char="•"/>
              <a:defRPr sz="1200"/>
            </a:lvl3pPr>
            <a:lvl4pPr indent="-298450" lvl="3" marL="1828800" algn="l">
              <a:lnSpc>
                <a:spcPct val="150000"/>
              </a:lnSpc>
              <a:spcBef>
                <a:spcPts val="400"/>
              </a:spcBef>
              <a:spcAft>
                <a:spcPts val="0"/>
              </a:spcAft>
              <a:buClr>
                <a:schemeClr val="dk1"/>
              </a:buClr>
              <a:buSzPts val="1100"/>
              <a:buChar char="•"/>
              <a:defRPr sz="1100"/>
            </a:lvl4pPr>
            <a:lvl5pPr indent="-285750" lvl="4" marL="2286000" algn="l">
              <a:lnSpc>
                <a:spcPct val="150000"/>
              </a:lnSpc>
              <a:spcBef>
                <a:spcPts val="400"/>
              </a:spcBef>
              <a:spcAft>
                <a:spcPts val="0"/>
              </a:spcAft>
              <a:buClr>
                <a:schemeClr val="dk1"/>
              </a:buClr>
              <a:buSzPts val="900"/>
              <a:buChar char="•"/>
              <a:defRPr sz="9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35"/>
          <p:cNvSpPr txBox="1"/>
          <p:nvPr>
            <p:ph idx="4" type="body"/>
          </p:nvPr>
        </p:nvSpPr>
        <p:spPr>
          <a:xfrm>
            <a:off x="3358742" y="2163945"/>
            <a:ext cx="2386500" cy="4656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1" name="Google Shape;131;p35"/>
          <p:cNvSpPr txBox="1"/>
          <p:nvPr>
            <p:ph idx="5" type="body"/>
          </p:nvPr>
        </p:nvSpPr>
        <p:spPr>
          <a:xfrm>
            <a:off x="3358742" y="2506379"/>
            <a:ext cx="2386500" cy="1971900"/>
          </a:xfrm>
          <a:prstGeom prst="rect">
            <a:avLst/>
          </a:prstGeom>
          <a:noFill/>
          <a:ln>
            <a:noFill/>
          </a:ln>
        </p:spPr>
        <p:txBody>
          <a:bodyPr anchorCtr="0" anchor="t" bIns="34275" lIns="68575" spcFirstLastPara="1" rIns="68575" wrap="square" tIns="34275">
            <a:noAutofit/>
          </a:bodyPr>
          <a:lstStyle>
            <a:lvl1pPr indent="-228600" lvl="0" marL="457200" algn="l">
              <a:lnSpc>
                <a:spcPct val="150000"/>
              </a:lnSpc>
              <a:spcBef>
                <a:spcPts val="800"/>
              </a:spcBef>
              <a:spcAft>
                <a:spcPts val="0"/>
              </a:spcAft>
              <a:buClr>
                <a:schemeClr val="dk1"/>
              </a:buClr>
              <a:buSzPts val="1500"/>
              <a:buNone/>
              <a:defRPr sz="1200">
                <a:latin typeface="Arial"/>
                <a:ea typeface="Arial"/>
                <a:cs typeface="Arial"/>
                <a:sym typeface="Arial"/>
              </a:defRPr>
            </a:lvl1pPr>
            <a:lvl2pPr indent="-317500" lvl="1" marL="914400" algn="l">
              <a:lnSpc>
                <a:spcPct val="150000"/>
              </a:lnSpc>
              <a:spcBef>
                <a:spcPts val="400"/>
              </a:spcBef>
              <a:spcAft>
                <a:spcPts val="0"/>
              </a:spcAft>
              <a:buClr>
                <a:schemeClr val="dk1"/>
              </a:buClr>
              <a:buSzPts val="1400"/>
              <a:buChar char="•"/>
              <a:defRPr sz="1400"/>
            </a:lvl2pPr>
            <a:lvl3pPr indent="-304800" lvl="2" marL="1371600" algn="l">
              <a:lnSpc>
                <a:spcPct val="150000"/>
              </a:lnSpc>
              <a:spcBef>
                <a:spcPts val="400"/>
              </a:spcBef>
              <a:spcAft>
                <a:spcPts val="0"/>
              </a:spcAft>
              <a:buClr>
                <a:schemeClr val="dk1"/>
              </a:buClr>
              <a:buSzPts val="1200"/>
              <a:buChar char="•"/>
              <a:defRPr sz="1200"/>
            </a:lvl3pPr>
            <a:lvl4pPr indent="-298450" lvl="3" marL="1828800" algn="l">
              <a:lnSpc>
                <a:spcPct val="150000"/>
              </a:lnSpc>
              <a:spcBef>
                <a:spcPts val="400"/>
              </a:spcBef>
              <a:spcAft>
                <a:spcPts val="0"/>
              </a:spcAft>
              <a:buClr>
                <a:schemeClr val="dk1"/>
              </a:buClr>
              <a:buSzPts val="1100"/>
              <a:buChar char="•"/>
              <a:defRPr sz="1100"/>
            </a:lvl4pPr>
            <a:lvl5pPr indent="-285750" lvl="4" marL="2286000" algn="l">
              <a:lnSpc>
                <a:spcPct val="150000"/>
              </a:lnSpc>
              <a:spcBef>
                <a:spcPts val="400"/>
              </a:spcBef>
              <a:spcAft>
                <a:spcPts val="0"/>
              </a:spcAft>
              <a:buClr>
                <a:schemeClr val="dk1"/>
              </a:buClr>
              <a:buSzPts val="900"/>
              <a:buChar char="•"/>
              <a:defRPr sz="9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35"/>
          <p:cNvSpPr txBox="1"/>
          <p:nvPr>
            <p:ph idx="6" type="body"/>
          </p:nvPr>
        </p:nvSpPr>
        <p:spPr>
          <a:xfrm>
            <a:off x="6417811" y="2163945"/>
            <a:ext cx="2386500" cy="4656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3" name="Google Shape;133;p35"/>
          <p:cNvSpPr/>
          <p:nvPr>
            <p:ph idx="7" type="pic"/>
          </p:nvPr>
        </p:nvSpPr>
        <p:spPr>
          <a:xfrm>
            <a:off x="307181" y="1604242"/>
            <a:ext cx="664500" cy="663000"/>
          </a:xfrm>
          <a:prstGeom prst="rect">
            <a:avLst/>
          </a:prstGeom>
          <a:noFill/>
          <a:ln>
            <a:noFill/>
          </a:ln>
        </p:spPr>
      </p:sp>
      <p:sp>
        <p:nvSpPr>
          <p:cNvPr id="134" name="Google Shape;134;p35"/>
          <p:cNvSpPr/>
          <p:nvPr>
            <p:ph idx="8" type="pic"/>
          </p:nvPr>
        </p:nvSpPr>
        <p:spPr>
          <a:xfrm>
            <a:off x="3358742" y="1604242"/>
            <a:ext cx="664500" cy="663000"/>
          </a:xfrm>
          <a:prstGeom prst="rect">
            <a:avLst/>
          </a:prstGeom>
          <a:noFill/>
          <a:ln>
            <a:noFill/>
          </a:ln>
        </p:spPr>
      </p:sp>
      <p:sp>
        <p:nvSpPr>
          <p:cNvPr id="135" name="Google Shape;135;p35"/>
          <p:cNvSpPr/>
          <p:nvPr>
            <p:ph idx="9" type="pic"/>
          </p:nvPr>
        </p:nvSpPr>
        <p:spPr>
          <a:xfrm>
            <a:off x="6417811" y="1604242"/>
            <a:ext cx="664500" cy="6630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10_Title Slide 11">
    <p:spTree>
      <p:nvGrpSpPr>
        <p:cNvPr id="136" name="Shape 136"/>
        <p:cNvGrpSpPr/>
        <p:nvPr/>
      </p:nvGrpSpPr>
      <p:grpSpPr>
        <a:xfrm>
          <a:off x="0" y="0"/>
          <a:ext cx="0" cy="0"/>
          <a:chOff x="0" y="0"/>
          <a:chExt cx="0" cy="0"/>
        </a:xfrm>
      </p:grpSpPr>
      <p:sp>
        <p:nvSpPr>
          <p:cNvPr id="137" name="Google Shape;137;p36"/>
          <p:cNvSpPr txBox="1"/>
          <p:nvPr>
            <p:ph type="ctrTitle"/>
          </p:nvPr>
        </p:nvSpPr>
        <p:spPr>
          <a:xfrm>
            <a:off x="1143044" y="1882433"/>
            <a:ext cx="6858000" cy="715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4100"/>
              <a:buFont typeface="Open Sans SemiBold"/>
              <a:buNone/>
              <a:defRPr b="1" sz="4100">
                <a:solidFill>
                  <a:schemeClr val="lt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8" name="Google Shape;138;p36"/>
          <p:cNvSpPr txBox="1"/>
          <p:nvPr>
            <p:ph idx="1" type="subTitle"/>
          </p:nvPr>
        </p:nvSpPr>
        <p:spPr>
          <a:xfrm>
            <a:off x="1143044" y="2642999"/>
            <a:ext cx="6858000" cy="693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lt1"/>
              </a:buClr>
              <a:buSzPts val="1800"/>
              <a:buNone/>
              <a:defRPr sz="1800">
                <a:solidFill>
                  <a:schemeClr val="lt2"/>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Layout_1">
    <p:spTree>
      <p:nvGrpSpPr>
        <p:cNvPr id="139" name="Shape 139"/>
        <p:cNvGrpSpPr/>
        <p:nvPr/>
      </p:nvGrpSpPr>
      <p:grpSpPr>
        <a:xfrm>
          <a:off x="0" y="0"/>
          <a:ext cx="0" cy="0"/>
          <a:chOff x="0" y="0"/>
          <a:chExt cx="0" cy="0"/>
        </a:xfrm>
      </p:grpSpPr>
      <p:sp>
        <p:nvSpPr>
          <p:cNvPr id="140" name="Google Shape;140;p37"/>
          <p:cNvSpPr/>
          <p:nvPr>
            <p:ph idx="2" type="pic"/>
          </p:nvPr>
        </p:nvSpPr>
        <p:spPr>
          <a:xfrm>
            <a:off x="4759269" y="3204969"/>
            <a:ext cx="1259400" cy="1259400"/>
          </a:xfrm>
          <a:prstGeom prst="rect">
            <a:avLst/>
          </a:prstGeom>
          <a:solidFill>
            <a:srgbClr val="F2F2F2"/>
          </a:solidFill>
          <a:ln>
            <a:noFill/>
          </a:ln>
        </p:spPr>
      </p:sp>
      <p:sp>
        <p:nvSpPr>
          <p:cNvPr id="141" name="Google Shape;141;p37"/>
          <p:cNvSpPr/>
          <p:nvPr>
            <p:ph idx="3" type="pic"/>
          </p:nvPr>
        </p:nvSpPr>
        <p:spPr>
          <a:xfrm>
            <a:off x="3113946" y="3204969"/>
            <a:ext cx="1259400" cy="1259400"/>
          </a:xfrm>
          <a:prstGeom prst="rect">
            <a:avLst/>
          </a:prstGeom>
          <a:solidFill>
            <a:srgbClr val="F2F2F2"/>
          </a:solidFill>
          <a:ln>
            <a:noFill/>
          </a:ln>
        </p:spPr>
      </p:sp>
      <p:sp>
        <p:nvSpPr>
          <p:cNvPr id="142" name="Google Shape;142;p37"/>
          <p:cNvSpPr/>
          <p:nvPr>
            <p:ph idx="4" type="pic"/>
          </p:nvPr>
        </p:nvSpPr>
        <p:spPr>
          <a:xfrm>
            <a:off x="4760137" y="1581553"/>
            <a:ext cx="1258800" cy="1259400"/>
          </a:xfrm>
          <a:prstGeom prst="rect">
            <a:avLst/>
          </a:prstGeom>
          <a:solidFill>
            <a:srgbClr val="F2F2F2"/>
          </a:solidFill>
          <a:ln>
            <a:noFill/>
          </a:ln>
        </p:spPr>
      </p:sp>
      <p:sp>
        <p:nvSpPr>
          <p:cNvPr id="143" name="Google Shape;143;p37"/>
          <p:cNvSpPr/>
          <p:nvPr>
            <p:ph idx="5" type="pic"/>
          </p:nvPr>
        </p:nvSpPr>
        <p:spPr>
          <a:xfrm>
            <a:off x="3113946" y="1581552"/>
            <a:ext cx="1259400" cy="1259400"/>
          </a:xfrm>
          <a:prstGeom prst="rect">
            <a:avLst/>
          </a:prstGeom>
          <a:solidFill>
            <a:srgbClr val="F2F2F2"/>
          </a:solidFill>
          <a:ln>
            <a:noFill/>
          </a:ln>
        </p:spPr>
      </p:sp>
      <p:sp>
        <p:nvSpPr>
          <p:cNvPr id="144" name="Google Shape;144;p37"/>
          <p:cNvSpPr txBox="1"/>
          <p:nvPr>
            <p:ph idx="1" type="body"/>
          </p:nvPr>
        </p:nvSpPr>
        <p:spPr>
          <a:xfrm>
            <a:off x="526896" y="349516"/>
            <a:ext cx="7014600" cy="474600"/>
          </a:xfrm>
          <a:prstGeom prst="rect">
            <a:avLst/>
          </a:prstGeom>
          <a:noFill/>
          <a:ln>
            <a:noFill/>
          </a:ln>
        </p:spPr>
        <p:txBody>
          <a:bodyPr anchorCtr="0" anchor="t" bIns="17275" lIns="34575" spcFirstLastPara="1" rIns="34575" wrap="square" tIns="17275">
            <a:spAutoFit/>
          </a:bodyPr>
          <a:lstStyle>
            <a:lvl1pPr indent="-228600" lvl="0" marL="457200" marR="0" algn="l">
              <a:lnSpc>
                <a:spcPct val="127027"/>
              </a:lnSpc>
              <a:spcBef>
                <a:spcPts val="700"/>
              </a:spcBef>
              <a:spcAft>
                <a:spcPts val="0"/>
              </a:spcAft>
              <a:buClr>
                <a:schemeClr val="dk1"/>
              </a:buClr>
              <a:buSzPts val="2800"/>
              <a:buFont typeface="Arial"/>
              <a:buNone/>
              <a:defRPr b="1" i="0" sz="2800" u="none" cap="none" strike="noStrike">
                <a:solidFill>
                  <a:schemeClr val="dk1"/>
                </a:solidFill>
                <a:latin typeface="Poppins"/>
                <a:ea typeface="Poppins"/>
                <a:cs typeface="Poppins"/>
                <a:sym typeface="Poppins"/>
              </a:defRPr>
            </a:lvl1pPr>
            <a:lvl2pPr indent="-342900" lvl="1" marL="914400" marR="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algn="l">
              <a:lnSpc>
                <a:spcPct val="90000"/>
              </a:lnSpc>
              <a:spcBef>
                <a:spcPts val="1200"/>
              </a:spcBef>
              <a:spcAft>
                <a:spcPts val="120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145" name="Google Shape;145;p37"/>
          <p:cNvSpPr txBox="1"/>
          <p:nvPr>
            <p:ph idx="6" type="body"/>
          </p:nvPr>
        </p:nvSpPr>
        <p:spPr>
          <a:xfrm>
            <a:off x="538932" y="816515"/>
            <a:ext cx="6669900" cy="222300"/>
          </a:xfrm>
          <a:prstGeom prst="rect">
            <a:avLst/>
          </a:prstGeom>
          <a:noFill/>
          <a:ln>
            <a:noFill/>
          </a:ln>
        </p:spPr>
        <p:txBody>
          <a:bodyPr anchorCtr="0" anchor="t" bIns="17275" lIns="34575" spcFirstLastPara="1" rIns="34575" wrap="square" tIns="17275">
            <a:normAutofit/>
          </a:bodyPr>
          <a:lstStyle>
            <a:lvl1pPr indent="-228600" lvl="0" marL="457200" marR="0" algn="l">
              <a:lnSpc>
                <a:spcPct val="140000"/>
              </a:lnSpc>
              <a:spcBef>
                <a:spcPts val="700"/>
              </a:spcBef>
              <a:spcAft>
                <a:spcPts val="0"/>
              </a:spcAft>
              <a:buClr>
                <a:schemeClr val="dk2"/>
              </a:buClr>
              <a:buSzPts val="1100"/>
              <a:buFont typeface="Arial"/>
              <a:buNone/>
              <a:defRPr b="0" i="0" sz="1100" u="none" cap="none" strike="noStrike">
                <a:solidFill>
                  <a:schemeClr val="dk2"/>
                </a:solidFill>
                <a:latin typeface="Poppins"/>
                <a:ea typeface="Poppins"/>
                <a:cs typeface="Poppins"/>
                <a:sym typeface="Poppins"/>
              </a:defRPr>
            </a:lvl1pPr>
            <a:lvl2pPr indent="-342900" lvl="1" marL="914400" marR="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algn="l">
              <a:lnSpc>
                <a:spcPct val="90000"/>
              </a:lnSpc>
              <a:spcBef>
                <a:spcPts val="12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algn="l">
              <a:lnSpc>
                <a:spcPct val="90000"/>
              </a:lnSpc>
              <a:spcBef>
                <a:spcPts val="1200"/>
              </a:spcBef>
              <a:spcAft>
                <a:spcPts val="120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7" name="Shape 147"/>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8" name="Shape 14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49" name="Shape 149"/>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0" name="Shape 15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1" name="Shape 15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52" name="Shape 152"/>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53" name="Shape 153"/>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54" name="Shape 154"/>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55" name="Shape 155"/>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56" name="Shape 156"/>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57" name="Shape 157"/>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158" name="Shape 158"/>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159" name="Shape 159"/>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160" name="Shape 1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161" name="Shape 161"/>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162" name="Shape 162"/>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163" name="Shape 163"/>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164" name="Shape 164"/>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spTree>
      <p:nvGrpSpPr>
        <p:cNvPr id="165" name="Shape 165"/>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and Content">
  <p:cSld name="19_Title and Content">
    <p:spTree>
      <p:nvGrpSpPr>
        <p:cNvPr id="166" name="Shape 16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p:cSld name="20_Title and Content">
    <p:spTree>
      <p:nvGrpSpPr>
        <p:cNvPr id="167" name="Shape 167"/>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and Content">
  <p:cSld name="21_Title and Content">
    <p:spTree>
      <p:nvGrpSpPr>
        <p:cNvPr id="168" name="Shape 168"/>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p:cSld name="22_Title and Content">
    <p:spTree>
      <p:nvGrpSpPr>
        <p:cNvPr id="169" name="Shape 169"/>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p:cSld name="23_Title and Content">
    <p:spTree>
      <p:nvGrpSpPr>
        <p:cNvPr id="170" name="Shape 17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and Content">
  <p:cSld name="24_Title and Content">
    <p:bg>
      <p:bgPr>
        <a:solidFill>
          <a:srgbClr val="262626"/>
        </a:solidFill>
      </p:bgPr>
    </p:bg>
    <p:spTree>
      <p:nvGrpSpPr>
        <p:cNvPr id="171" name="Shape 171"/>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2" name="Shape 172"/>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9" name="Shape 179"/>
        <p:cNvGrpSpPr/>
        <p:nvPr/>
      </p:nvGrpSpPr>
      <p:grpSpPr>
        <a:xfrm>
          <a:off x="0" y="0"/>
          <a:ext cx="0" cy="0"/>
          <a:chOff x="0" y="0"/>
          <a:chExt cx="0" cy="0"/>
        </a:xfrm>
      </p:grpSpPr>
      <p:sp>
        <p:nvSpPr>
          <p:cNvPr id="180" name="Google Shape;180;p6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1" name="Google Shape;181;p6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2" name="Google Shape;182;p6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3" name="Shape 183"/>
        <p:cNvGrpSpPr/>
        <p:nvPr/>
      </p:nvGrpSpPr>
      <p:grpSpPr>
        <a:xfrm>
          <a:off x="0" y="0"/>
          <a:ext cx="0" cy="0"/>
          <a:chOff x="0" y="0"/>
          <a:chExt cx="0" cy="0"/>
        </a:xfrm>
      </p:grpSpPr>
      <p:sp>
        <p:nvSpPr>
          <p:cNvPr id="184" name="Google Shape;184;p67"/>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85" name="Google Shape;185;p67"/>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86" name="Google Shape;186;p6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7" name="Google Shape;187;p6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8" name="Google Shape;188;p6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9" name="Shape 189"/>
        <p:cNvGrpSpPr/>
        <p:nvPr/>
      </p:nvGrpSpPr>
      <p:grpSpPr>
        <a:xfrm>
          <a:off x="0" y="0"/>
          <a:ext cx="0" cy="0"/>
          <a:chOff x="0" y="0"/>
          <a:chExt cx="0" cy="0"/>
        </a:xfrm>
      </p:grpSpPr>
      <p:sp>
        <p:nvSpPr>
          <p:cNvPr id="190" name="Google Shape;190;p6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91" name="Google Shape;191;p68"/>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92" name="Google Shape;192;p6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3" name="Google Shape;193;p6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4" name="Google Shape;194;p6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5" name="Shape 195"/>
        <p:cNvGrpSpPr/>
        <p:nvPr/>
      </p:nvGrpSpPr>
      <p:grpSpPr>
        <a:xfrm>
          <a:off x="0" y="0"/>
          <a:ext cx="0" cy="0"/>
          <a:chOff x="0" y="0"/>
          <a:chExt cx="0" cy="0"/>
        </a:xfrm>
      </p:grpSpPr>
      <p:sp>
        <p:nvSpPr>
          <p:cNvPr id="196" name="Google Shape;196;p69"/>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97" name="Google Shape;197;p69"/>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98" name="Google Shape;198;p6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9" name="Google Shape;199;p6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0" name="Google Shape;200;p6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1" name="Shape 201"/>
        <p:cNvGrpSpPr/>
        <p:nvPr/>
      </p:nvGrpSpPr>
      <p:grpSpPr>
        <a:xfrm>
          <a:off x="0" y="0"/>
          <a:ext cx="0" cy="0"/>
          <a:chOff x="0" y="0"/>
          <a:chExt cx="0" cy="0"/>
        </a:xfrm>
      </p:grpSpPr>
      <p:sp>
        <p:nvSpPr>
          <p:cNvPr id="202" name="Google Shape;202;p7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03" name="Google Shape;203;p70"/>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204" name="Google Shape;204;p70"/>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205" name="Google Shape;205;p7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6" name="Google Shape;206;p7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7" name="Google Shape;207;p7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8" name="Shape 208"/>
        <p:cNvGrpSpPr/>
        <p:nvPr/>
      </p:nvGrpSpPr>
      <p:grpSpPr>
        <a:xfrm>
          <a:off x="0" y="0"/>
          <a:ext cx="0" cy="0"/>
          <a:chOff x="0" y="0"/>
          <a:chExt cx="0" cy="0"/>
        </a:xfrm>
      </p:grpSpPr>
      <p:sp>
        <p:nvSpPr>
          <p:cNvPr id="209" name="Google Shape;209;p7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10" name="Google Shape;210;p71"/>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211" name="Google Shape;211;p71"/>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212" name="Google Shape;212;p71"/>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213" name="Google Shape;213;p71"/>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214" name="Google Shape;214;p7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15" name="Google Shape;215;p7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16" name="Google Shape;216;p7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7" name="Shape 217"/>
        <p:cNvGrpSpPr/>
        <p:nvPr/>
      </p:nvGrpSpPr>
      <p:grpSpPr>
        <a:xfrm>
          <a:off x="0" y="0"/>
          <a:ext cx="0" cy="0"/>
          <a:chOff x="0" y="0"/>
          <a:chExt cx="0" cy="0"/>
        </a:xfrm>
      </p:grpSpPr>
      <p:sp>
        <p:nvSpPr>
          <p:cNvPr id="218" name="Google Shape;218;p7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19" name="Google Shape;219;p7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20" name="Google Shape;220;p7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21" name="Google Shape;221;p7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2" name="Shape 222"/>
        <p:cNvGrpSpPr/>
        <p:nvPr/>
      </p:nvGrpSpPr>
      <p:grpSpPr>
        <a:xfrm>
          <a:off x="0" y="0"/>
          <a:ext cx="0" cy="0"/>
          <a:chOff x="0" y="0"/>
          <a:chExt cx="0" cy="0"/>
        </a:xfrm>
      </p:grpSpPr>
      <p:sp>
        <p:nvSpPr>
          <p:cNvPr id="223" name="Google Shape;223;p73"/>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24" name="Google Shape;224;p73"/>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225" name="Google Shape;225;p73"/>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226" name="Google Shape;226;p7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27" name="Google Shape;227;p7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28" name="Google Shape;228;p7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9" name="Shape 229"/>
        <p:cNvGrpSpPr/>
        <p:nvPr/>
      </p:nvGrpSpPr>
      <p:grpSpPr>
        <a:xfrm>
          <a:off x="0" y="0"/>
          <a:ext cx="0" cy="0"/>
          <a:chOff x="0" y="0"/>
          <a:chExt cx="0" cy="0"/>
        </a:xfrm>
      </p:grpSpPr>
      <p:sp>
        <p:nvSpPr>
          <p:cNvPr id="230" name="Google Shape;230;p74"/>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31" name="Google Shape;231;p74"/>
          <p:cNvSpPr/>
          <p:nvPr>
            <p:ph idx="2" type="pic"/>
          </p:nvPr>
        </p:nvSpPr>
        <p:spPr>
          <a:xfrm>
            <a:off x="896144" y="306388"/>
            <a:ext cx="2743200" cy="2057400"/>
          </a:xfrm>
          <a:prstGeom prst="rect">
            <a:avLst/>
          </a:prstGeom>
          <a:noFill/>
          <a:ln>
            <a:noFill/>
          </a:ln>
        </p:spPr>
      </p:sp>
      <p:sp>
        <p:nvSpPr>
          <p:cNvPr id="232" name="Google Shape;232;p74"/>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233" name="Google Shape;233;p7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34" name="Google Shape;234;p7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35" name="Google Shape;235;p7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6" name="Shape 236"/>
        <p:cNvGrpSpPr/>
        <p:nvPr/>
      </p:nvGrpSpPr>
      <p:grpSpPr>
        <a:xfrm>
          <a:off x="0" y="0"/>
          <a:ext cx="0" cy="0"/>
          <a:chOff x="0" y="0"/>
          <a:chExt cx="0" cy="0"/>
        </a:xfrm>
      </p:grpSpPr>
      <p:sp>
        <p:nvSpPr>
          <p:cNvPr id="237" name="Google Shape;237;p7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38" name="Google Shape;238;p75"/>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39" name="Google Shape;239;p7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40" name="Google Shape;240;p7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41" name="Google Shape;241;p7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2" name="Shape 242"/>
        <p:cNvGrpSpPr/>
        <p:nvPr/>
      </p:nvGrpSpPr>
      <p:grpSpPr>
        <a:xfrm>
          <a:off x="0" y="0"/>
          <a:ext cx="0" cy="0"/>
          <a:chOff x="0" y="0"/>
          <a:chExt cx="0" cy="0"/>
        </a:xfrm>
      </p:grpSpPr>
      <p:sp>
        <p:nvSpPr>
          <p:cNvPr id="243" name="Google Shape;243;p76"/>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44" name="Google Shape;244;p76"/>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45" name="Google Shape;245;p7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46" name="Google Shape;246;p7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47" name="Google Shape;247;p7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5.xml"/><Relationship Id="rId22" Type="http://schemas.openxmlformats.org/officeDocument/2006/relationships/slideLayout" Target="../slideLayouts/slideLayout57.xml"/><Relationship Id="rId21" Type="http://schemas.openxmlformats.org/officeDocument/2006/relationships/slideLayout" Target="../slideLayouts/slideLayout56.xml"/><Relationship Id="rId24" Type="http://schemas.openxmlformats.org/officeDocument/2006/relationships/slideLayout" Target="../slideLayouts/slideLayout59.xml"/><Relationship Id="rId23" Type="http://schemas.openxmlformats.org/officeDocument/2006/relationships/slideLayout" Target="../slideLayouts/slideLayout58.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26" Type="http://schemas.openxmlformats.org/officeDocument/2006/relationships/slideLayout" Target="../slideLayouts/slideLayout61.xml"/><Relationship Id="rId25" Type="http://schemas.openxmlformats.org/officeDocument/2006/relationships/slideLayout" Target="../slideLayouts/slideLayout60.xml"/><Relationship Id="rId27" Type="http://schemas.openxmlformats.org/officeDocument/2006/relationships/theme" Target="../theme/theme1.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19" Type="http://schemas.openxmlformats.org/officeDocument/2006/relationships/slideLayout" Target="../slideLayouts/slideLayout54.xml"/><Relationship Id="rId18"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65" name="Google Shape;6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6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175" name="Google Shape;175;p6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176" name="Google Shape;176;p6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77" name="Google Shape;177;p6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78" name="Google Shape;178;p6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tproject.org/wp-content/uploads/2014/11/the-fabulous-pop-model.pdf" TargetMode="External"/><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pic>
        <p:nvPicPr>
          <p:cNvPr id="252" name="Google Shape;252;p77"/>
          <p:cNvPicPr preferRelativeResize="0"/>
          <p:nvPr/>
        </p:nvPicPr>
        <p:blipFill rotWithShape="1">
          <a:blip r:embed="rId3">
            <a:alphaModFix/>
          </a:blip>
          <a:srcRect b="0" l="26433" r="26946" t="23640"/>
          <a:stretch/>
        </p:blipFill>
        <p:spPr>
          <a:xfrm>
            <a:off x="5576337" y="548650"/>
            <a:ext cx="2470364" cy="4046100"/>
          </a:xfrm>
          <a:prstGeom prst="rect">
            <a:avLst/>
          </a:prstGeom>
          <a:noFill/>
          <a:ln>
            <a:noFill/>
          </a:ln>
        </p:spPr>
      </p:pic>
      <p:sp>
        <p:nvSpPr>
          <p:cNvPr id="253" name="Google Shape;253;p77"/>
          <p:cNvSpPr/>
          <p:nvPr/>
        </p:nvSpPr>
        <p:spPr>
          <a:xfrm>
            <a:off x="6949415" y="4046219"/>
            <a:ext cx="2194585" cy="1097282"/>
          </a:xfrm>
          <a:prstGeom prst="rect">
            <a:avLst/>
          </a:prstGeom>
          <a:solidFill>
            <a:srgbClr val="00266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254" name="Google Shape;254;p77"/>
          <p:cNvCxnSpPr/>
          <p:nvPr/>
        </p:nvCxnSpPr>
        <p:spPr>
          <a:xfrm>
            <a:off x="4572000" y="548640"/>
            <a:ext cx="0" cy="4046220"/>
          </a:xfrm>
          <a:prstGeom prst="straightConnector1">
            <a:avLst/>
          </a:prstGeom>
          <a:noFill/>
          <a:ln cap="flat" cmpd="sng" w="12700">
            <a:solidFill>
              <a:srgbClr val="AE358B"/>
            </a:solidFill>
            <a:prstDash val="solid"/>
            <a:miter lim="800000"/>
            <a:headEnd len="sm" w="sm" type="none"/>
            <a:tailEnd len="sm" w="sm" type="none"/>
          </a:ln>
        </p:spPr>
      </p:cxnSp>
      <p:cxnSp>
        <p:nvCxnSpPr>
          <p:cNvPr id="255" name="Google Shape;255;p77"/>
          <p:cNvCxnSpPr/>
          <p:nvPr/>
        </p:nvCxnSpPr>
        <p:spPr>
          <a:xfrm>
            <a:off x="862775" y="2923875"/>
            <a:ext cx="3709200" cy="0"/>
          </a:xfrm>
          <a:prstGeom prst="straightConnector1">
            <a:avLst/>
          </a:prstGeom>
          <a:noFill/>
          <a:ln cap="flat" cmpd="sng" w="12700">
            <a:solidFill>
              <a:srgbClr val="AE358B"/>
            </a:solidFill>
            <a:prstDash val="solid"/>
            <a:miter lim="800000"/>
            <a:headEnd len="sm" w="sm" type="none"/>
            <a:tailEnd len="sm" w="sm" type="none"/>
          </a:ln>
        </p:spPr>
      </p:cxnSp>
      <p:sp>
        <p:nvSpPr>
          <p:cNvPr id="256" name="Google Shape;256;p77"/>
          <p:cNvSpPr/>
          <p:nvPr/>
        </p:nvSpPr>
        <p:spPr>
          <a:xfrm>
            <a:off x="1097275" y="2164700"/>
            <a:ext cx="2926200" cy="449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Font typeface="Arial"/>
              <a:buNone/>
            </a:pPr>
            <a:r>
              <a:rPr lang="en">
                <a:solidFill>
                  <a:srgbClr val="002668"/>
                </a:solidFill>
                <a:latin typeface="Open Sans"/>
                <a:ea typeface="Open Sans"/>
                <a:cs typeface="Open Sans"/>
                <a:sym typeface="Open Sans"/>
              </a:rPr>
              <a:t>Job title that best describes you</a:t>
            </a:r>
            <a:endParaRPr i="0" sz="1100" u="none" cap="none" strike="noStrike">
              <a:solidFill>
                <a:srgbClr val="002668"/>
              </a:solidFill>
              <a:latin typeface="Open Sans"/>
              <a:ea typeface="Open Sans"/>
              <a:cs typeface="Open Sans"/>
              <a:sym typeface="Open Sans"/>
            </a:endParaRPr>
          </a:p>
        </p:txBody>
      </p:sp>
      <p:sp>
        <p:nvSpPr>
          <p:cNvPr id="257" name="Google Shape;257;p77"/>
          <p:cNvSpPr/>
          <p:nvPr/>
        </p:nvSpPr>
        <p:spPr>
          <a:xfrm>
            <a:off x="0" y="0"/>
            <a:ext cx="548640" cy="548640"/>
          </a:xfrm>
          <a:prstGeom prst="rect">
            <a:avLst/>
          </a:prstGeom>
          <a:solidFill>
            <a:srgbClr val="F2F2F2">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8" name="Google Shape;258;p77"/>
          <p:cNvSpPr/>
          <p:nvPr/>
        </p:nvSpPr>
        <p:spPr>
          <a:xfrm>
            <a:off x="7" y="0"/>
            <a:ext cx="548640" cy="548640"/>
          </a:xfrm>
          <a:prstGeom prst="rect">
            <a:avLst/>
          </a:prstGeom>
          <a:solidFill>
            <a:srgbClr val="E43E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9" name="Google Shape;259;p77"/>
          <p:cNvSpPr/>
          <p:nvPr/>
        </p:nvSpPr>
        <p:spPr>
          <a:xfrm>
            <a:off x="1067775" y="819675"/>
            <a:ext cx="3219300" cy="123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300"/>
              <a:buFont typeface="Arial"/>
              <a:buNone/>
            </a:pPr>
            <a:r>
              <a:rPr lang="en" sz="4000">
                <a:solidFill>
                  <a:srgbClr val="0090B5"/>
                </a:solidFill>
                <a:latin typeface="Poppins SemiBold"/>
                <a:ea typeface="Poppins SemiBold"/>
                <a:cs typeface="Poppins SemiBold"/>
                <a:sym typeface="Poppins SemiBold"/>
              </a:rPr>
              <a:t>First and Last Name</a:t>
            </a:r>
            <a:endParaRPr sz="4000">
              <a:solidFill>
                <a:srgbClr val="0090B5"/>
              </a:solidFill>
              <a:latin typeface="Poppins SemiBold"/>
              <a:ea typeface="Poppins SemiBold"/>
              <a:cs typeface="Poppins SemiBold"/>
              <a:sym typeface="Poppins SemiBold"/>
            </a:endParaRPr>
          </a:p>
        </p:txBody>
      </p:sp>
      <p:sp>
        <p:nvSpPr>
          <p:cNvPr id="260" name="Google Shape;260;p77"/>
          <p:cNvSpPr/>
          <p:nvPr/>
        </p:nvSpPr>
        <p:spPr>
          <a:xfrm>
            <a:off x="1097275" y="548650"/>
            <a:ext cx="725400" cy="161700"/>
          </a:xfrm>
          <a:prstGeom prst="rect">
            <a:avLst/>
          </a:prstGeom>
          <a:solidFill>
            <a:srgbClr val="0090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F2F2F2"/>
                </a:solidFill>
                <a:latin typeface="Poppins"/>
                <a:ea typeface="Poppins"/>
                <a:cs typeface="Poppins"/>
                <a:sym typeface="Poppins"/>
              </a:rPr>
              <a:t>  </a:t>
            </a:r>
            <a:r>
              <a:rPr b="0" i="0" lang="en" sz="1100" u="none" cap="none" strike="noStrike">
                <a:solidFill>
                  <a:srgbClr val="F2F2F2"/>
                </a:solidFill>
                <a:latin typeface="Poppins"/>
                <a:ea typeface="Poppins"/>
                <a:cs typeface="Poppins"/>
                <a:sym typeface="Poppins"/>
              </a:rPr>
              <a:t>Portfolio</a:t>
            </a:r>
            <a:endParaRPr b="0" i="0" sz="1100" u="none" cap="none" strike="noStrike">
              <a:solidFill>
                <a:srgbClr val="F2F2F2"/>
              </a:solidFill>
              <a:latin typeface="Arial"/>
              <a:ea typeface="Arial"/>
              <a:cs typeface="Arial"/>
              <a:sym typeface="Arial"/>
            </a:endParaRPr>
          </a:p>
        </p:txBody>
      </p:sp>
      <p:sp>
        <p:nvSpPr>
          <p:cNvPr id="261" name="Google Shape;261;p77"/>
          <p:cNvSpPr/>
          <p:nvPr/>
        </p:nvSpPr>
        <p:spPr>
          <a:xfrm>
            <a:off x="1067775" y="3305250"/>
            <a:ext cx="2926200" cy="95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Font typeface="Arial"/>
              <a:buNone/>
            </a:pPr>
            <a:r>
              <a:rPr i="1" lang="en" sz="1000">
                <a:solidFill>
                  <a:srgbClr val="002668"/>
                </a:solidFill>
                <a:latin typeface="Open Sans"/>
                <a:ea typeface="Open Sans"/>
                <a:cs typeface="Open Sans"/>
                <a:sym typeface="Open Sans"/>
              </a:rPr>
              <a:t>Insert short bio or quote here.</a:t>
            </a:r>
            <a:r>
              <a:rPr i="1" lang="en" sz="1000">
                <a:solidFill>
                  <a:srgbClr val="002668"/>
                </a:solidFill>
                <a:highlight>
                  <a:srgbClr val="FFFFFF"/>
                </a:highlight>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a:t>
            </a:r>
            <a:endParaRPr i="1" sz="1000" u="none" cap="none" strike="noStrike">
              <a:solidFill>
                <a:srgbClr val="002668"/>
              </a:solidFill>
              <a:latin typeface="Open Sans"/>
              <a:ea typeface="Open Sans"/>
              <a:cs typeface="Open Sans"/>
              <a:sym typeface="Open Sans"/>
            </a:endParaRPr>
          </a:p>
        </p:txBody>
      </p:sp>
      <p:sp>
        <p:nvSpPr>
          <p:cNvPr id="262" name="Google Shape;262;p77"/>
          <p:cNvSpPr/>
          <p:nvPr/>
        </p:nvSpPr>
        <p:spPr>
          <a:xfrm>
            <a:off x="7357600" y="0"/>
            <a:ext cx="689100" cy="4046100"/>
          </a:xfrm>
          <a:prstGeom prst="rect">
            <a:avLst/>
          </a:prstGeom>
          <a:gradFill>
            <a:gsLst>
              <a:gs pos="0">
                <a:srgbClr val="AE358B"/>
              </a:gs>
              <a:gs pos="100000">
                <a:srgbClr val="E2CFF1">
                  <a:alpha val="0"/>
                </a:srgbClr>
              </a:gs>
            </a:gsLst>
            <a:lin ang="16200038"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63" name="Google Shape;263;p77"/>
          <p:cNvPicPr preferRelativeResize="0"/>
          <p:nvPr/>
        </p:nvPicPr>
        <p:blipFill>
          <a:blip r:embed="rId4">
            <a:alphaModFix/>
          </a:blip>
          <a:stretch>
            <a:fillRect/>
          </a:stretch>
        </p:blipFill>
        <p:spPr>
          <a:xfrm>
            <a:off x="164651" y="164651"/>
            <a:ext cx="219346" cy="219346"/>
          </a:xfrm>
          <a:prstGeom prst="rect">
            <a:avLst/>
          </a:prstGeom>
          <a:noFill/>
          <a:ln>
            <a:noFill/>
          </a:ln>
        </p:spPr>
      </p:pic>
      <p:grpSp>
        <p:nvGrpSpPr>
          <p:cNvPr id="264" name="Google Shape;264;p77"/>
          <p:cNvGrpSpPr/>
          <p:nvPr/>
        </p:nvGrpSpPr>
        <p:grpSpPr>
          <a:xfrm>
            <a:off x="7867900" y="3868800"/>
            <a:ext cx="357600" cy="359400"/>
            <a:chOff x="943800" y="3891050"/>
            <a:chExt cx="357600" cy="359400"/>
          </a:xfrm>
        </p:grpSpPr>
        <p:sp>
          <p:nvSpPr>
            <p:cNvPr id="265" name="Google Shape;265;p77"/>
            <p:cNvSpPr/>
            <p:nvPr/>
          </p:nvSpPr>
          <p:spPr>
            <a:xfrm>
              <a:off x="1122600" y="40707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sp>
          <p:nvSpPr>
            <p:cNvPr id="266" name="Google Shape;266;p77"/>
            <p:cNvSpPr/>
            <p:nvPr/>
          </p:nvSpPr>
          <p:spPr>
            <a:xfrm>
              <a:off x="943800" y="38910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pic>
        <p:nvPicPr>
          <p:cNvPr id="271" name="Google Shape;271;p78"/>
          <p:cNvPicPr preferRelativeResize="0"/>
          <p:nvPr/>
        </p:nvPicPr>
        <p:blipFill rotWithShape="1">
          <a:blip r:embed="rId3">
            <a:alphaModFix/>
          </a:blip>
          <a:srcRect b="0" l="30268" r="26540" t="22510"/>
          <a:stretch/>
        </p:blipFill>
        <p:spPr>
          <a:xfrm>
            <a:off x="5791520" y="548700"/>
            <a:ext cx="2255181" cy="4046198"/>
          </a:xfrm>
          <a:prstGeom prst="rect">
            <a:avLst/>
          </a:prstGeom>
          <a:noFill/>
          <a:ln>
            <a:noFill/>
          </a:ln>
        </p:spPr>
      </p:pic>
      <p:sp>
        <p:nvSpPr>
          <p:cNvPr id="272" name="Google Shape;272;p78"/>
          <p:cNvSpPr/>
          <p:nvPr/>
        </p:nvSpPr>
        <p:spPr>
          <a:xfrm>
            <a:off x="6949415" y="4046219"/>
            <a:ext cx="2194500" cy="1097400"/>
          </a:xfrm>
          <a:prstGeom prst="rect">
            <a:avLst/>
          </a:prstGeom>
          <a:solidFill>
            <a:srgbClr val="00266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273" name="Google Shape;273;p78"/>
          <p:cNvCxnSpPr/>
          <p:nvPr/>
        </p:nvCxnSpPr>
        <p:spPr>
          <a:xfrm>
            <a:off x="4572000" y="548640"/>
            <a:ext cx="0" cy="4046100"/>
          </a:xfrm>
          <a:prstGeom prst="straightConnector1">
            <a:avLst/>
          </a:prstGeom>
          <a:noFill/>
          <a:ln cap="flat" cmpd="sng" w="12700">
            <a:solidFill>
              <a:srgbClr val="AE358B"/>
            </a:solidFill>
            <a:prstDash val="solid"/>
            <a:miter lim="800000"/>
            <a:headEnd len="sm" w="sm" type="none"/>
            <a:tailEnd len="sm" w="sm" type="none"/>
          </a:ln>
        </p:spPr>
      </p:cxnSp>
      <p:cxnSp>
        <p:nvCxnSpPr>
          <p:cNvPr id="274" name="Google Shape;274;p78"/>
          <p:cNvCxnSpPr/>
          <p:nvPr/>
        </p:nvCxnSpPr>
        <p:spPr>
          <a:xfrm>
            <a:off x="862775" y="3218825"/>
            <a:ext cx="3709200" cy="0"/>
          </a:xfrm>
          <a:prstGeom prst="straightConnector1">
            <a:avLst/>
          </a:prstGeom>
          <a:noFill/>
          <a:ln cap="flat" cmpd="sng" w="12700">
            <a:solidFill>
              <a:srgbClr val="AE358B"/>
            </a:solidFill>
            <a:prstDash val="solid"/>
            <a:miter lim="800000"/>
            <a:headEnd len="sm" w="sm" type="none"/>
            <a:tailEnd len="sm" w="sm" type="none"/>
          </a:ln>
        </p:spPr>
      </p:cxnSp>
      <p:sp>
        <p:nvSpPr>
          <p:cNvPr id="275" name="Google Shape;275;p78"/>
          <p:cNvSpPr/>
          <p:nvPr/>
        </p:nvSpPr>
        <p:spPr>
          <a:xfrm>
            <a:off x="1097275" y="2459650"/>
            <a:ext cx="2926200" cy="449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Font typeface="Arial"/>
              <a:buNone/>
            </a:pPr>
            <a:r>
              <a:rPr lang="en">
                <a:solidFill>
                  <a:srgbClr val="002668"/>
                </a:solidFill>
                <a:latin typeface="Open Sans"/>
                <a:ea typeface="Open Sans"/>
                <a:cs typeface="Open Sans"/>
                <a:sym typeface="Open Sans"/>
              </a:rPr>
              <a:t>Job title that best describes you</a:t>
            </a:r>
            <a:endParaRPr i="0" sz="1100" u="none" cap="none" strike="noStrike">
              <a:solidFill>
                <a:srgbClr val="002668"/>
              </a:solidFill>
              <a:latin typeface="Open Sans"/>
              <a:ea typeface="Open Sans"/>
              <a:cs typeface="Open Sans"/>
              <a:sym typeface="Open Sans"/>
            </a:endParaRPr>
          </a:p>
        </p:txBody>
      </p:sp>
      <p:sp>
        <p:nvSpPr>
          <p:cNvPr id="276" name="Google Shape;276;p78"/>
          <p:cNvSpPr/>
          <p:nvPr/>
        </p:nvSpPr>
        <p:spPr>
          <a:xfrm>
            <a:off x="0" y="0"/>
            <a:ext cx="548700" cy="548700"/>
          </a:xfrm>
          <a:prstGeom prst="rect">
            <a:avLst/>
          </a:prstGeom>
          <a:solidFill>
            <a:srgbClr val="F2F2F2">
              <a:alpha val="2940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7" name="Google Shape;277;p78"/>
          <p:cNvSpPr/>
          <p:nvPr/>
        </p:nvSpPr>
        <p:spPr>
          <a:xfrm>
            <a:off x="7" y="0"/>
            <a:ext cx="548700" cy="548700"/>
          </a:xfrm>
          <a:prstGeom prst="rect">
            <a:avLst/>
          </a:prstGeom>
          <a:solidFill>
            <a:srgbClr val="E43E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8" name="Google Shape;278;p78"/>
          <p:cNvSpPr/>
          <p:nvPr/>
        </p:nvSpPr>
        <p:spPr>
          <a:xfrm>
            <a:off x="1067775" y="1114625"/>
            <a:ext cx="3219300" cy="123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300"/>
              <a:buFont typeface="Arial"/>
              <a:buNone/>
            </a:pPr>
            <a:r>
              <a:rPr lang="en" sz="4000">
                <a:solidFill>
                  <a:srgbClr val="0090B5"/>
                </a:solidFill>
                <a:latin typeface="Poppins SemiBold"/>
                <a:ea typeface="Poppins SemiBold"/>
                <a:cs typeface="Poppins SemiBold"/>
                <a:sym typeface="Poppins SemiBold"/>
              </a:rPr>
              <a:t>First and Last Name</a:t>
            </a:r>
            <a:endParaRPr sz="4000">
              <a:solidFill>
                <a:srgbClr val="0090B5"/>
              </a:solidFill>
              <a:latin typeface="Poppins SemiBold"/>
              <a:ea typeface="Poppins SemiBold"/>
              <a:cs typeface="Poppins SemiBold"/>
              <a:sym typeface="Poppins SemiBold"/>
            </a:endParaRPr>
          </a:p>
        </p:txBody>
      </p:sp>
      <p:sp>
        <p:nvSpPr>
          <p:cNvPr id="279" name="Google Shape;279;p78"/>
          <p:cNvSpPr/>
          <p:nvPr/>
        </p:nvSpPr>
        <p:spPr>
          <a:xfrm>
            <a:off x="1097275" y="843600"/>
            <a:ext cx="725400" cy="161700"/>
          </a:xfrm>
          <a:prstGeom prst="rect">
            <a:avLst/>
          </a:prstGeom>
          <a:solidFill>
            <a:srgbClr val="0090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F2F2F2"/>
                </a:solidFill>
                <a:latin typeface="Poppins"/>
                <a:ea typeface="Poppins"/>
                <a:cs typeface="Poppins"/>
                <a:sym typeface="Poppins"/>
              </a:rPr>
              <a:t>  </a:t>
            </a:r>
            <a:r>
              <a:rPr b="0" i="0" lang="en" sz="1100" u="none" cap="none" strike="noStrike">
                <a:solidFill>
                  <a:srgbClr val="F2F2F2"/>
                </a:solidFill>
                <a:latin typeface="Poppins"/>
                <a:ea typeface="Poppins"/>
                <a:cs typeface="Poppins"/>
                <a:sym typeface="Poppins"/>
              </a:rPr>
              <a:t>Portfolio</a:t>
            </a:r>
            <a:endParaRPr b="0" i="0" sz="1100" u="none" cap="none" strike="noStrike">
              <a:solidFill>
                <a:srgbClr val="F2F2F2"/>
              </a:solidFill>
              <a:latin typeface="Arial"/>
              <a:ea typeface="Arial"/>
              <a:cs typeface="Arial"/>
              <a:sym typeface="Arial"/>
            </a:endParaRPr>
          </a:p>
        </p:txBody>
      </p:sp>
      <p:sp>
        <p:nvSpPr>
          <p:cNvPr id="280" name="Google Shape;280;p78"/>
          <p:cNvSpPr/>
          <p:nvPr/>
        </p:nvSpPr>
        <p:spPr>
          <a:xfrm>
            <a:off x="1067775" y="3596525"/>
            <a:ext cx="2926200" cy="6318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1100"/>
              <a:buFont typeface="Arial"/>
              <a:buNone/>
            </a:pPr>
            <a:r>
              <a:rPr i="1" lang="en" sz="1000">
                <a:solidFill>
                  <a:srgbClr val="0F455F"/>
                </a:solidFill>
                <a:latin typeface="Open Sans"/>
                <a:ea typeface="Open Sans"/>
                <a:cs typeface="Open Sans"/>
                <a:sym typeface="Open Sans"/>
              </a:rPr>
              <a:t>Email</a:t>
            </a:r>
            <a:endParaRPr i="1" sz="1000">
              <a:solidFill>
                <a:srgbClr val="0F455F"/>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i="1" lang="en" sz="1000">
                <a:solidFill>
                  <a:srgbClr val="0F455F"/>
                </a:solidFill>
                <a:latin typeface="Open Sans"/>
                <a:ea typeface="Open Sans"/>
                <a:cs typeface="Open Sans"/>
                <a:sym typeface="Open Sans"/>
              </a:rPr>
              <a:t>LinkedIn link</a:t>
            </a:r>
            <a:endParaRPr i="1" sz="1000">
              <a:solidFill>
                <a:srgbClr val="0F455F"/>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i="1" lang="en" sz="1000">
                <a:solidFill>
                  <a:srgbClr val="0F455F"/>
                </a:solidFill>
                <a:latin typeface="Open Sans"/>
                <a:ea typeface="Open Sans"/>
                <a:cs typeface="Open Sans"/>
                <a:sym typeface="Open Sans"/>
              </a:rPr>
              <a:t>Portfolio website link if available</a:t>
            </a:r>
            <a:endParaRPr i="1" sz="1000">
              <a:solidFill>
                <a:srgbClr val="0F455F"/>
              </a:solidFill>
              <a:latin typeface="Open Sans"/>
              <a:ea typeface="Open Sans"/>
              <a:cs typeface="Open Sans"/>
              <a:sym typeface="Open Sans"/>
            </a:endParaRPr>
          </a:p>
        </p:txBody>
      </p:sp>
      <p:sp>
        <p:nvSpPr>
          <p:cNvPr id="281" name="Google Shape;281;p78"/>
          <p:cNvSpPr/>
          <p:nvPr/>
        </p:nvSpPr>
        <p:spPr>
          <a:xfrm>
            <a:off x="7357725" y="0"/>
            <a:ext cx="689100" cy="4046100"/>
          </a:xfrm>
          <a:prstGeom prst="rect">
            <a:avLst/>
          </a:prstGeom>
          <a:gradFill>
            <a:gsLst>
              <a:gs pos="0">
                <a:srgbClr val="0090B5"/>
              </a:gs>
              <a:gs pos="100000">
                <a:srgbClr val="E2CFF1">
                  <a:alpha val="0"/>
                </a:srgbClr>
              </a:gs>
            </a:gsLst>
            <a:lin ang="16200038"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2" name="Google Shape;282;p78"/>
          <p:cNvPicPr preferRelativeResize="0"/>
          <p:nvPr/>
        </p:nvPicPr>
        <p:blipFill>
          <a:blip r:embed="rId4">
            <a:alphaModFix/>
          </a:blip>
          <a:stretch>
            <a:fillRect/>
          </a:stretch>
        </p:blipFill>
        <p:spPr>
          <a:xfrm>
            <a:off x="164651" y="164651"/>
            <a:ext cx="219346" cy="219346"/>
          </a:xfrm>
          <a:prstGeom prst="rect">
            <a:avLst/>
          </a:prstGeom>
          <a:noFill/>
          <a:ln>
            <a:noFill/>
          </a:ln>
        </p:spPr>
      </p:pic>
      <p:grpSp>
        <p:nvGrpSpPr>
          <p:cNvPr id="283" name="Google Shape;283;p78"/>
          <p:cNvGrpSpPr/>
          <p:nvPr/>
        </p:nvGrpSpPr>
        <p:grpSpPr>
          <a:xfrm>
            <a:off x="7867900" y="3868800"/>
            <a:ext cx="357600" cy="359400"/>
            <a:chOff x="943800" y="3891050"/>
            <a:chExt cx="357600" cy="359400"/>
          </a:xfrm>
        </p:grpSpPr>
        <p:sp>
          <p:nvSpPr>
            <p:cNvPr id="284" name="Google Shape;284;p78"/>
            <p:cNvSpPr/>
            <p:nvPr/>
          </p:nvSpPr>
          <p:spPr>
            <a:xfrm>
              <a:off x="1122600" y="40707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sp>
          <p:nvSpPr>
            <p:cNvPr id="285" name="Google Shape;285;p78"/>
            <p:cNvSpPr/>
            <p:nvPr/>
          </p:nvSpPr>
          <p:spPr>
            <a:xfrm>
              <a:off x="943800" y="38910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79"/>
          <p:cNvSpPr/>
          <p:nvPr/>
        </p:nvSpPr>
        <p:spPr>
          <a:xfrm>
            <a:off x="4813507" y="0"/>
            <a:ext cx="3474600" cy="1908300"/>
          </a:xfrm>
          <a:prstGeom prst="rect">
            <a:avLst/>
          </a:prstGeom>
          <a:solidFill>
            <a:srgbClr val="00266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668"/>
              </a:solidFill>
              <a:latin typeface="Calibri"/>
              <a:ea typeface="Calibri"/>
              <a:cs typeface="Calibri"/>
              <a:sym typeface="Calibri"/>
            </a:endParaRPr>
          </a:p>
        </p:txBody>
      </p:sp>
      <p:cxnSp>
        <p:nvCxnSpPr>
          <p:cNvPr id="291" name="Google Shape;291;p79"/>
          <p:cNvCxnSpPr/>
          <p:nvPr/>
        </p:nvCxnSpPr>
        <p:spPr>
          <a:xfrm>
            <a:off x="862775" y="1908225"/>
            <a:ext cx="7431000" cy="0"/>
          </a:xfrm>
          <a:prstGeom prst="straightConnector1">
            <a:avLst/>
          </a:prstGeom>
          <a:noFill/>
          <a:ln cap="flat" cmpd="sng" w="12700">
            <a:solidFill>
              <a:srgbClr val="AE358B"/>
            </a:solidFill>
            <a:prstDash val="solid"/>
            <a:miter lim="800000"/>
            <a:headEnd len="sm" w="sm" type="none"/>
            <a:tailEnd len="sm" w="sm" type="none"/>
          </a:ln>
        </p:spPr>
      </p:cxnSp>
      <p:sp>
        <p:nvSpPr>
          <p:cNvPr id="292" name="Google Shape;292;p79"/>
          <p:cNvSpPr/>
          <p:nvPr/>
        </p:nvSpPr>
        <p:spPr>
          <a:xfrm>
            <a:off x="855749" y="1001968"/>
            <a:ext cx="2955600" cy="692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500"/>
              <a:buFont typeface="Arial"/>
              <a:buNone/>
            </a:pPr>
            <a:r>
              <a:rPr lang="en" sz="3600">
                <a:solidFill>
                  <a:srgbClr val="0090B5"/>
                </a:solidFill>
                <a:latin typeface="Poppins SemiBold"/>
                <a:ea typeface="Poppins SemiBold"/>
                <a:cs typeface="Poppins SemiBold"/>
                <a:sym typeface="Poppins SemiBold"/>
              </a:rPr>
              <a:t>About me</a:t>
            </a:r>
            <a:endParaRPr b="0" i="0" sz="3600" u="none" cap="none" strike="noStrike">
              <a:solidFill>
                <a:srgbClr val="0090B5"/>
              </a:solidFill>
              <a:latin typeface="Arial"/>
              <a:ea typeface="Arial"/>
              <a:cs typeface="Arial"/>
              <a:sym typeface="Arial"/>
            </a:endParaRPr>
          </a:p>
        </p:txBody>
      </p:sp>
      <p:sp>
        <p:nvSpPr>
          <p:cNvPr id="293" name="Google Shape;293;p79"/>
          <p:cNvSpPr/>
          <p:nvPr/>
        </p:nvSpPr>
        <p:spPr>
          <a:xfrm>
            <a:off x="5262225" y="442775"/>
            <a:ext cx="2668800" cy="1251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Font typeface="Arial"/>
              <a:buNone/>
            </a:pPr>
            <a:r>
              <a:rPr lang="en" sz="1000">
                <a:solidFill>
                  <a:schemeClr val="lt1"/>
                </a:solidFill>
                <a:latin typeface="Open Sans"/>
                <a:ea typeface="Open Sans"/>
                <a:cs typeface="Open Sans"/>
                <a:sym typeface="Open Sans"/>
              </a:rPr>
              <a:t>Introduce yourself mentioning your expertise and key skills that you possess such as problem scoping, user research, prototype development, co-creation workshop facilitation, etc. Add any relevant educational background such as your certifications or degrees that you possess.</a:t>
            </a:r>
            <a:endParaRPr sz="10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Font typeface="Arial"/>
              <a:buNone/>
            </a:pPr>
            <a:r>
              <a:t/>
            </a:r>
            <a:endParaRPr sz="1000">
              <a:solidFill>
                <a:schemeClr val="lt1"/>
              </a:solidFill>
              <a:latin typeface="Open Sans"/>
              <a:ea typeface="Open Sans"/>
              <a:cs typeface="Open Sans"/>
              <a:sym typeface="Open Sans"/>
            </a:endParaRPr>
          </a:p>
        </p:txBody>
      </p:sp>
      <p:sp>
        <p:nvSpPr>
          <p:cNvPr id="294" name="Google Shape;294;p79"/>
          <p:cNvSpPr/>
          <p:nvPr/>
        </p:nvSpPr>
        <p:spPr>
          <a:xfrm>
            <a:off x="0" y="0"/>
            <a:ext cx="548640" cy="548640"/>
          </a:xfrm>
          <a:prstGeom prst="rect">
            <a:avLst/>
          </a:prstGeom>
          <a:solidFill>
            <a:srgbClr val="F2F2F2">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5" name="Google Shape;295;p79"/>
          <p:cNvSpPr/>
          <p:nvPr/>
        </p:nvSpPr>
        <p:spPr>
          <a:xfrm>
            <a:off x="7" y="0"/>
            <a:ext cx="548640" cy="548640"/>
          </a:xfrm>
          <a:prstGeom prst="rect">
            <a:avLst/>
          </a:prstGeom>
          <a:solidFill>
            <a:srgbClr val="E43E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6" name="Google Shape;296;p79"/>
          <p:cNvSpPr/>
          <p:nvPr/>
        </p:nvSpPr>
        <p:spPr>
          <a:xfrm>
            <a:off x="862775" y="2296650"/>
            <a:ext cx="2388300" cy="1868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Font typeface="Arial"/>
              <a:buNone/>
            </a:pPr>
            <a:r>
              <a:rPr lang="en" sz="1000">
                <a:solidFill>
                  <a:srgbClr val="0F455F"/>
                </a:solidFill>
                <a:latin typeface="Open Sans"/>
                <a:ea typeface="Open Sans"/>
                <a:cs typeface="Open Sans"/>
                <a:sym typeface="Open Sans"/>
              </a:rPr>
              <a:t>Give an overview of the industries/sectors you have worked in such as public health, agriculture, financial inclusion, education, fast moving consumer goods, etc. Also add some of the companies or organization you have worked for or with through consultancy.</a:t>
            </a:r>
            <a:endParaRPr sz="1000">
              <a:solidFill>
                <a:srgbClr val="0F455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Font typeface="Arial"/>
              <a:buNone/>
            </a:pPr>
            <a:r>
              <a:t/>
            </a:r>
            <a:endParaRPr sz="1000">
              <a:solidFill>
                <a:srgbClr val="0F455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Font typeface="Arial"/>
              <a:buNone/>
            </a:pPr>
            <a:r>
              <a:rPr lang="en" sz="1000">
                <a:solidFill>
                  <a:srgbClr val="0F455F"/>
                </a:solidFill>
                <a:latin typeface="Open Sans"/>
                <a:ea typeface="Open Sans"/>
                <a:cs typeface="Open Sans"/>
                <a:sym typeface="Open Sans"/>
              </a:rPr>
              <a:t>If relevant, you can add the languages you’re proficient in.</a:t>
            </a:r>
            <a:endParaRPr sz="1000">
              <a:solidFill>
                <a:srgbClr val="0F455F"/>
              </a:solidFill>
              <a:latin typeface="Open Sans"/>
              <a:ea typeface="Open Sans"/>
              <a:cs typeface="Open Sans"/>
              <a:sym typeface="Open Sans"/>
            </a:endParaRPr>
          </a:p>
        </p:txBody>
      </p:sp>
      <p:grpSp>
        <p:nvGrpSpPr>
          <p:cNvPr id="297" name="Google Shape;297;p79"/>
          <p:cNvGrpSpPr/>
          <p:nvPr/>
        </p:nvGrpSpPr>
        <p:grpSpPr>
          <a:xfrm>
            <a:off x="3791399" y="2341074"/>
            <a:ext cx="4502608" cy="2181592"/>
            <a:chOff x="855750" y="882901"/>
            <a:chExt cx="7432500" cy="3601175"/>
          </a:xfrm>
        </p:grpSpPr>
        <p:sp>
          <p:nvSpPr>
            <p:cNvPr id="298" name="Google Shape;298;p79"/>
            <p:cNvSpPr/>
            <p:nvPr/>
          </p:nvSpPr>
          <p:spPr>
            <a:xfrm>
              <a:off x="4585930" y="3560411"/>
              <a:ext cx="262157" cy="258098"/>
            </a:xfrm>
            <a:custGeom>
              <a:rect b="b" l="l" r="r" t="t"/>
              <a:pathLst>
                <a:path extrusionOk="0" h="107" w="107">
                  <a:moveTo>
                    <a:pt x="40" y="102"/>
                  </a:moveTo>
                  <a:cubicBezTo>
                    <a:pt x="40" y="100"/>
                    <a:pt x="43" y="97"/>
                    <a:pt x="44" y="99"/>
                  </a:cubicBezTo>
                  <a:cubicBezTo>
                    <a:pt x="46" y="102"/>
                    <a:pt x="45" y="105"/>
                    <a:pt x="49" y="105"/>
                  </a:cubicBezTo>
                  <a:cubicBezTo>
                    <a:pt x="52" y="105"/>
                    <a:pt x="59" y="107"/>
                    <a:pt x="60" y="105"/>
                  </a:cubicBezTo>
                  <a:cubicBezTo>
                    <a:pt x="61" y="104"/>
                    <a:pt x="65" y="102"/>
                    <a:pt x="65" y="100"/>
                  </a:cubicBezTo>
                  <a:cubicBezTo>
                    <a:pt x="65" y="97"/>
                    <a:pt x="65" y="46"/>
                    <a:pt x="65" y="44"/>
                  </a:cubicBezTo>
                  <a:cubicBezTo>
                    <a:pt x="65" y="42"/>
                    <a:pt x="74" y="44"/>
                    <a:pt x="74" y="41"/>
                  </a:cubicBezTo>
                  <a:cubicBezTo>
                    <a:pt x="74" y="38"/>
                    <a:pt x="74" y="12"/>
                    <a:pt x="74" y="12"/>
                  </a:cubicBezTo>
                  <a:cubicBezTo>
                    <a:pt x="74" y="12"/>
                    <a:pt x="80" y="11"/>
                    <a:pt x="81" y="11"/>
                  </a:cubicBezTo>
                  <a:cubicBezTo>
                    <a:pt x="83" y="10"/>
                    <a:pt x="89" y="7"/>
                    <a:pt x="91" y="8"/>
                  </a:cubicBezTo>
                  <a:cubicBezTo>
                    <a:pt x="92" y="9"/>
                    <a:pt x="94" y="13"/>
                    <a:pt x="95" y="11"/>
                  </a:cubicBezTo>
                  <a:cubicBezTo>
                    <a:pt x="96" y="10"/>
                    <a:pt x="99" y="8"/>
                    <a:pt x="101" y="8"/>
                  </a:cubicBezTo>
                  <a:cubicBezTo>
                    <a:pt x="103" y="8"/>
                    <a:pt x="105" y="7"/>
                    <a:pt x="107" y="7"/>
                  </a:cubicBezTo>
                  <a:cubicBezTo>
                    <a:pt x="107" y="6"/>
                    <a:pt x="106" y="5"/>
                    <a:pt x="106" y="5"/>
                  </a:cubicBezTo>
                  <a:cubicBezTo>
                    <a:pt x="106" y="3"/>
                    <a:pt x="91" y="5"/>
                    <a:pt x="89" y="6"/>
                  </a:cubicBezTo>
                  <a:cubicBezTo>
                    <a:pt x="86" y="7"/>
                    <a:pt x="78" y="8"/>
                    <a:pt x="76" y="7"/>
                  </a:cubicBezTo>
                  <a:cubicBezTo>
                    <a:pt x="73" y="6"/>
                    <a:pt x="57" y="7"/>
                    <a:pt x="57" y="7"/>
                  </a:cubicBezTo>
                  <a:cubicBezTo>
                    <a:pt x="54" y="4"/>
                    <a:pt x="54" y="4"/>
                    <a:pt x="54" y="4"/>
                  </a:cubicBezTo>
                  <a:cubicBezTo>
                    <a:pt x="54" y="4"/>
                    <a:pt x="28" y="4"/>
                    <a:pt x="25" y="4"/>
                  </a:cubicBezTo>
                  <a:cubicBezTo>
                    <a:pt x="22" y="4"/>
                    <a:pt x="20" y="3"/>
                    <a:pt x="18" y="2"/>
                  </a:cubicBezTo>
                  <a:cubicBezTo>
                    <a:pt x="15" y="0"/>
                    <a:pt x="13" y="0"/>
                    <a:pt x="10" y="1"/>
                  </a:cubicBezTo>
                  <a:cubicBezTo>
                    <a:pt x="7" y="3"/>
                    <a:pt x="8" y="0"/>
                    <a:pt x="6" y="0"/>
                  </a:cubicBezTo>
                  <a:cubicBezTo>
                    <a:pt x="4" y="0"/>
                    <a:pt x="3" y="2"/>
                    <a:pt x="3" y="2"/>
                  </a:cubicBezTo>
                  <a:cubicBezTo>
                    <a:pt x="0" y="2"/>
                    <a:pt x="0" y="2"/>
                    <a:pt x="0" y="2"/>
                  </a:cubicBezTo>
                  <a:cubicBezTo>
                    <a:pt x="0" y="5"/>
                    <a:pt x="2" y="10"/>
                    <a:pt x="5" y="13"/>
                  </a:cubicBezTo>
                  <a:cubicBezTo>
                    <a:pt x="8" y="17"/>
                    <a:pt x="11" y="25"/>
                    <a:pt x="13" y="31"/>
                  </a:cubicBezTo>
                  <a:cubicBezTo>
                    <a:pt x="15" y="37"/>
                    <a:pt x="20" y="44"/>
                    <a:pt x="22" y="48"/>
                  </a:cubicBezTo>
                  <a:cubicBezTo>
                    <a:pt x="23" y="53"/>
                    <a:pt x="21" y="59"/>
                    <a:pt x="22" y="62"/>
                  </a:cubicBezTo>
                  <a:cubicBezTo>
                    <a:pt x="23" y="65"/>
                    <a:pt x="24" y="70"/>
                    <a:pt x="25" y="76"/>
                  </a:cubicBezTo>
                  <a:cubicBezTo>
                    <a:pt x="26" y="81"/>
                    <a:pt x="26" y="92"/>
                    <a:pt x="31" y="96"/>
                  </a:cubicBezTo>
                  <a:cubicBezTo>
                    <a:pt x="33" y="98"/>
                    <a:pt x="34" y="100"/>
                    <a:pt x="36" y="103"/>
                  </a:cubicBezTo>
                  <a:cubicBezTo>
                    <a:pt x="38" y="103"/>
                    <a:pt x="40" y="103"/>
                    <a:pt x="40" y="10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299" name="Google Shape;299;p79"/>
            <p:cNvSpPr/>
            <p:nvPr/>
          </p:nvSpPr>
          <p:spPr>
            <a:xfrm>
              <a:off x="4848087" y="3531960"/>
              <a:ext cx="163719" cy="139210"/>
            </a:xfrm>
            <a:custGeom>
              <a:rect b="b" l="l" r="r" t="t"/>
              <a:pathLst>
                <a:path extrusionOk="0" h="58" w="67">
                  <a:moveTo>
                    <a:pt x="45" y="3"/>
                  </a:moveTo>
                  <a:cubicBezTo>
                    <a:pt x="43" y="0"/>
                    <a:pt x="43" y="0"/>
                    <a:pt x="43" y="0"/>
                  </a:cubicBezTo>
                  <a:cubicBezTo>
                    <a:pt x="36" y="0"/>
                    <a:pt x="36" y="0"/>
                    <a:pt x="36" y="0"/>
                  </a:cubicBezTo>
                  <a:cubicBezTo>
                    <a:pt x="32" y="1"/>
                    <a:pt x="32" y="3"/>
                    <a:pt x="32" y="4"/>
                  </a:cubicBezTo>
                  <a:cubicBezTo>
                    <a:pt x="32" y="6"/>
                    <a:pt x="27" y="9"/>
                    <a:pt x="24" y="10"/>
                  </a:cubicBezTo>
                  <a:cubicBezTo>
                    <a:pt x="21" y="11"/>
                    <a:pt x="17" y="19"/>
                    <a:pt x="15" y="20"/>
                  </a:cubicBezTo>
                  <a:cubicBezTo>
                    <a:pt x="13" y="21"/>
                    <a:pt x="6" y="18"/>
                    <a:pt x="4" y="18"/>
                  </a:cubicBezTo>
                  <a:cubicBezTo>
                    <a:pt x="3" y="18"/>
                    <a:pt x="2" y="18"/>
                    <a:pt x="0" y="19"/>
                  </a:cubicBezTo>
                  <a:cubicBezTo>
                    <a:pt x="1" y="21"/>
                    <a:pt x="4" y="23"/>
                    <a:pt x="5" y="23"/>
                  </a:cubicBezTo>
                  <a:cubicBezTo>
                    <a:pt x="6" y="23"/>
                    <a:pt x="7" y="32"/>
                    <a:pt x="9" y="34"/>
                  </a:cubicBezTo>
                  <a:cubicBezTo>
                    <a:pt x="12" y="35"/>
                    <a:pt x="18" y="38"/>
                    <a:pt x="18" y="39"/>
                  </a:cubicBezTo>
                  <a:cubicBezTo>
                    <a:pt x="18" y="41"/>
                    <a:pt x="21" y="43"/>
                    <a:pt x="21" y="46"/>
                  </a:cubicBezTo>
                  <a:cubicBezTo>
                    <a:pt x="21" y="48"/>
                    <a:pt x="25" y="52"/>
                    <a:pt x="27" y="52"/>
                  </a:cubicBezTo>
                  <a:cubicBezTo>
                    <a:pt x="33" y="51"/>
                    <a:pt x="33" y="54"/>
                    <a:pt x="33" y="55"/>
                  </a:cubicBezTo>
                  <a:cubicBezTo>
                    <a:pt x="33" y="57"/>
                    <a:pt x="40" y="55"/>
                    <a:pt x="41" y="57"/>
                  </a:cubicBezTo>
                  <a:cubicBezTo>
                    <a:pt x="42" y="58"/>
                    <a:pt x="49" y="58"/>
                    <a:pt x="51" y="58"/>
                  </a:cubicBezTo>
                  <a:cubicBezTo>
                    <a:pt x="54" y="56"/>
                    <a:pt x="58" y="52"/>
                    <a:pt x="59" y="50"/>
                  </a:cubicBezTo>
                  <a:cubicBezTo>
                    <a:pt x="61" y="47"/>
                    <a:pt x="60" y="43"/>
                    <a:pt x="61" y="42"/>
                  </a:cubicBezTo>
                  <a:cubicBezTo>
                    <a:pt x="63" y="41"/>
                    <a:pt x="67" y="36"/>
                    <a:pt x="66" y="35"/>
                  </a:cubicBezTo>
                  <a:cubicBezTo>
                    <a:pt x="64" y="35"/>
                    <a:pt x="66" y="31"/>
                    <a:pt x="63" y="29"/>
                  </a:cubicBezTo>
                  <a:cubicBezTo>
                    <a:pt x="61" y="27"/>
                    <a:pt x="66" y="26"/>
                    <a:pt x="66" y="22"/>
                  </a:cubicBezTo>
                  <a:cubicBezTo>
                    <a:pt x="65" y="18"/>
                    <a:pt x="66" y="9"/>
                    <a:pt x="65" y="9"/>
                  </a:cubicBezTo>
                  <a:cubicBezTo>
                    <a:pt x="64" y="8"/>
                    <a:pt x="59" y="7"/>
                    <a:pt x="56" y="5"/>
                  </a:cubicBezTo>
                  <a:cubicBezTo>
                    <a:pt x="52" y="3"/>
                    <a:pt x="45" y="3"/>
                    <a:pt x="45" y="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0" name="Google Shape;300;p79"/>
            <p:cNvSpPr/>
            <p:nvPr/>
          </p:nvSpPr>
          <p:spPr>
            <a:xfrm>
              <a:off x="4745504" y="3577685"/>
              <a:ext cx="183407" cy="195097"/>
            </a:xfrm>
            <a:custGeom>
              <a:rect b="b" l="l" r="r" t="t"/>
              <a:pathLst>
                <a:path extrusionOk="0" h="81" w="75">
                  <a:moveTo>
                    <a:pt x="69" y="33"/>
                  </a:moveTo>
                  <a:cubicBezTo>
                    <a:pt x="67" y="33"/>
                    <a:pt x="63" y="29"/>
                    <a:pt x="63" y="27"/>
                  </a:cubicBezTo>
                  <a:cubicBezTo>
                    <a:pt x="63" y="24"/>
                    <a:pt x="60" y="22"/>
                    <a:pt x="60" y="20"/>
                  </a:cubicBezTo>
                  <a:cubicBezTo>
                    <a:pt x="60" y="19"/>
                    <a:pt x="54" y="16"/>
                    <a:pt x="51" y="15"/>
                  </a:cubicBezTo>
                  <a:cubicBezTo>
                    <a:pt x="49" y="13"/>
                    <a:pt x="48" y="4"/>
                    <a:pt x="47" y="4"/>
                  </a:cubicBezTo>
                  <a:cubicBezTo>
                    <a:pt x="46" y="4"/>
                    <a:pt x="43" y="2"/>
                    <a:pt x="42" y="0"/>
                  </a:cubicBezTo>
                  <a:cubicBezTo>
                    <a:pt x="40" y="0"/>
                    <a:pt x="38" y="1"/>
                    <a:pt x="36" y="1"/>
                  </a:cubicBezTo>
                  <a:cubicBezTo>
                    <a:pt x="34" y="1"/>
                    <a:pt x="31" y="3"/>
                    <a:pt x="30" y="4"/>
                  </a:cubicBezTo>
                  <a:cubicBezTo>
                    <a:pt x="29" y="6"/>
                    <a:pt x="27" y="2"/>
                    <a:pt x="26" y="1"/>
                  </a:cubicBezTo>
                  <a:cubicBezTo>
                    <a:pt x="24" y="0"/>
                    <a:pt x="18" y="3"/>
                    <a:pt x="16" y="4"/>
                  </a:cubicBezTo>
                  <a:cubicBezTo>
                    <a:pt x="15" y="4"/>
                    <a:pt x="9" y="5"/>
                    <a:pt x="9" y="5"/>
                  </a:cubicBezTo>
                  <a:cubicBezTo>
                    <a:pt x="9" y="5"/>
                    <a:pt x="9" y="31"/>
                    <a:pt x="9" y="34"/>
                  </a:cubicBezTo>
                  <a:cubicBezTo>
                    <a:pt x="9" y="37"/>
                    <a:pt x="0" y="35"/>
                    <a:pt x="0" y="37"/>
                  </a:cubicBezTo>
                  <a:cubicBezTo>
                    <a:pt x="0" y="38"/>
                    <a:pt x="0" y="50"/>
                    <a:pt x="0" y="62"/>
                  </a:cubicBezTo>
                  <a:cubicBezTo>
                    <a:pt x="2" y="63"/>
                    <a:pt x="4" y="63"/>
                    <a:pt x="4" y="64"/>
                  </a:cubicBezTo>
                  <a:cubicBezTo>
                    <a:pt x="5" y="67"/>
                    <a:pt x="7" y="72"/>
                    <a:pt x="7" y="74"/>
                  </a:cubicBezTo>
                  <a:cubicBezTo>
                    <a:pt x="6" y="75"/>
                    <a:pt x="5" y="74"/>
                    <a:pt x="5" y="76"/>
                  </a:cubicBezTo>
                  <a:cubicBezTo>
                    <a:pt x="5" y="77"/>
                    <a:pt x="4" y="80"/>
                    <a:pt x="7" y="80"/>
                  </a:cubicBezTo>
                  <a:cubicBezTo>
                    <a:pt x="9" y="80"/>
                    <a:pt x="13" y="81"/>
                    <a:pt x="15" y="79"/>
                  </a:cubicBezTo>
                  <a:cubicBezTo>
                    <a:pt x="17" y="77"/>
                    <a:pt x="22" y="73"/>
                    <a:pt x="23" y="70"/>
                  </a:cubicBezTo>
                  <a:cubicBezTo>
                    <a:pt x="23" y="68"/>
                    <a:pt x="24" y="63"/>
                    <a:pt x="28" y="66"/>
                  </a:cubicBezTo>
                  <a:cubicBezTo>
                    <a:pt x="33" y="69"/>
                    <a:pt x="33" y="69"/>
                    <a:pt x="38" y="69"/>
                  </a:cubicBezTo>
                  <a:cubicBezTo>
                    <a:pt x="44" y="69"/>
                    <a:pt x="45" y="69"/>
                    <a:pt x="46" y="65"/>
                  </a:cubicBezTo>
                  <a:cubicBezTo>
                    <a:pt x="47" y="62"/>
                    <a:pt x="46" y="59"/>
                    <a:pt x="50" y="59"/>
                  </a:cubicBezTo>
                  <a:cubicBezTo>
                    <a:pt x="53" y="59"/>
                    <a:pt x="57" y="56"/>
                    <a:pt x="57" y="54"/>
                  </a:cubicBezTo>
                  <a:cubicBezTo>
                    <a:pt x="57" y="52"/>
                    <a:pt x="58" y="48"/>
                    <a:pt x="60" y="48"/>
                  </a:cubicBezTo>
                  <a:cubicBezTo>
                    <a:pt x="62" y="48"/>
                    <a:pt x="67" y="46"/>
                    <a:pt x="67" y="43"/>
                  </a:cubicBezTo>
                  <a:cubicBezTo>
                    <a:pt x="68" y="41"/>
                    <a:pt x="71" y="42"/>
                    <a:pt x="72" y="40"/>
                  </a:cubicBezTo>
                  <a:cubicBezTo>
                    <a:pt x="73" y="40"/>
                    <a:pt x="74" y="38"/>
                    <a:pt x="75" y="36"/>
                  </a:cubicBezTo>
                  <a:cubicBezTo>
                    <a:pt x="75" y="36"/>
                    <a:pt x="75" y="36"/>
                    <a:pt x="75" y="36"/>
                  </a:cubicBezTo>
                  <a:cubicBezTo>
                    <a:pt x="75" y="35"/>
                    <a:pt x="75" y="32"/>
                    <a:pt x="69" y="3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1" name="Google Shape;301;p79"/>
            <p:cNvSpPr/>
            <p:nvPr/>
          </p:nvSpPr>
          <p:spPr>
            <a:xfrm>
              <a:off x="4963105" y="3746363"/>
              <a:ext cx="26941" cy="33533"/>
            </a:xfrm>
            <a:custGeom>
              <a:rect b="b" l="l" r="r" t="t"/>
              <a:pathLst>
                <a:path extrusionOk="0" h="14" w="11">
                  <a:moveTo>
                    <a:pt x="5" y="0"/>
                  </a:moveTo>
                  <a:cubicBezTo>
                    <a:pt x="3" y="0"/>
                    <a:pt x="0" y="5"/>
                    <a:pt x="0" y="6"/>
                  </a:cubicBezTo>
                  <a:cubicBezTo>
                    <a:pt x="0" y="7"/>
                    <a:pt x="2" y="14"/>
                    <a:pt x="5" y="14"/>
                  </a:cubicBezTo>
                  <a:cubicBezTo>
                    <a:pt x="7" y="14"/>
                    <a:pt x="9" y="14"/>
                    <a:pt x="9" y="12"/>
                  </a:cubicBezTo>
                  <a:cubicBezTo>
                    <a:pt x="10" y="11"/>
                    <a:pt x="10" y="10"/>
                    <a:pt x="11" y="10"/>
                  </a:cubicBezTo>
                  <a:cubicBezTo>
                    <a:pt x="11" y="8"/>
                    <a:pt x="10" y="4"/>
                    <a:pt x="10" y="2"/>
                  </a:cubicBezTo>
                  <a:cubicBezTo>
                    <a:pt x="9" y="1"/>
                    <a:pt x="7" y="0"/>
                    <a:pt x="5" y="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2" name="Google Shape;302;p79"/>
            <p:cNvSpPr/>
            <p:nvPr/>
          </p:nvSpPr>
          <p:spPr>
            <a:xfrm>
              <a:off x="4887462" y="3803266"/>
              <a:ext cx="46629" cy="48774"/>
            </a:xfrm>
            <a:custGeom>
              <a:rect b="b" l="l" r="r" t="t"/>
              <a:pathLst>
                <a:path extrusionOk="0" h="20" w="19">
                  <a:moveTo>
                    <a:pt x="14" y="2"/>
                  </a:moveTo>
                  <a:cubicBezTo>
                    <a:pt x="13" y="0"/>
                    <a:pt x="6" y="3"/>
                    <a:pt x="5" y="5"/>
                  </a:cubicBezTo>
                  <a:cubicBezTo>
                    <a:pt x="4" y="7"/>
                    <a:pt x="0" y="13"/>
                    <a:pt x="0" y="13"/>
                  </a:cubicBezTo>
                  <a:cubicBezTo>
                    <a:pt x="5" y="20"/>
                    <a:pt x="5" y="20"/>
                    <a:pt x="5" y="20"/>
                  </a:cubicBezTo>
                  <a:cubicBezTo>
                    <a:pt x="9" y="20"/>
                    <a:pt x="9" y="20"/>
                    <a:pt x="9" y="20"/>
                  </a:cubicBezTo>
                  <a:cubicBezTo>
                    <a:pt x="9" y="20"/>
                    <a:pt x="10" y="18"/>
                    <a:pt x="11" y="16"/>
                  </a:cubicBezTo>
                  <a:cubicBezTo>
                    <a:pt x="12" y="14"/>
                    <a:pt x="16" y="16"/>
                    <a:pt x="16" y="14"/>
                  </a:cubicBezTo>
                  <a:cubicBezTo>
                    <a:pt x="16" y="12"/>
                    <a:pt x="19" y="10"/>
                    <a:pt x="19" y="8"/>
                  </a:cubicBezTo>
                  <a:cubicBezTo>
                    <a:pt x="19" y="6"/>
                    <a:pt x="15" y="4"/>
                    <a:pt x="14" y="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3" name="Google Shape;303;p79"/>
            <p:cNvSpPr/>
            <p:nvPr/>
          </p:nvSpPr>
          <p:spPr>
            <a:xfrm>
              <a:off x="4674006" y="3664058"/>
              <a:ext cx="330545" cy="286550"/>
            </a:xfrm>
            <a:custGeom>
              <a:rect b="b" l="l" r="r" t="t"/>
              <a:pathLst>
                <a:path extrusionOk="0" h="119" w="135">
                  <a:moveTo>
                    <a:pt x="129" y="44"/>
                  </a:moveTo>
                  <a:cubicBezTo>
                    <a:pt x="129" y="44"/>
                    <a:pt x="129" y="44"/>
                    <a:pt x="129" y="44"/>
                  </a:cubicBezTo>
                  <a:cubicBezTo>
                    <a:pt x="128" y="44"/>
                    <a:pt x="128" y="45"/>
                    <a:pt x="127" y="46"/>
                  </a:cubicBezTo>
                  <a:cubicBezTo>
                    <a:pt x="127" y="48"/>
                    <a:pt x="125" y="48"/>
                    <a:pt x="123" y="48"/>
                  </a:cubicBezTo>
                  <a:cubicBezTo>
                    <a:pt x="120" y="48"/>
                    <a:pt x="118" y="41"/>
                    <a:pt x="118" y="40"/>
                  </a:cubicBezTo>
                  <a:cubicBezTo>
                    <a:pt x="118" y="39"/>
                    <a:pt x="121" y="34"/>
                    <a:pt x="123" y="34"/>
                  </a:cubicBezTo>
                  <a:cubicBezTo>
                    <a:pt x="125" y="34"/>
                    <a:pt x="127" y="35"/>
                    <a:pt x="128" y="36"/>
                  </a:cubicBezTo>
                  <a:cubicBezTo>
                    <a:pt x="128" y="36"/>
                    <a:pt x="128" y="35"/>
                    <a:pt x="128" y="35"/>
                  </a:cubicBezTo>
                  <a:cubicBezTo>
                    <a:pt x="128" y="34"/>
                    <a:pt x="130" y="21"/>
                    <a:pt x="127" y="19"/>
                  </a:cubicBezTo>
                  <a:cubicBezTo>
                    <a:pt x="125" y="18"/>
                    <a:pt x="123" y="5"/>
                    <a:pt x="122" y="4"/>
                  </a:cubicBezTo>
                  <a:cubicBezTo>
                    <a:pt x="121" y="2"/>
                    <a:pt x="113" y="3"/>
                    <a:pt x="112" y="2"/>
                  </a:cubicBezTo>
                  <a:cubicBezTo>
                    <a:pt x="111" y="0"/>
                    <a:pt x="104" y="2"/>
                    <a:pt x="104" y="0"/>
                  </a:cubicBezTo>
                  <a:cubicBezTo>
                    <a:pt x="103" y="2"/>
                    <a:pt x="102" y="4"/>
                    <a:pt x="101" y="4"/>
                  </a:cubicBezTo>
                  <a:cubicBezTo>
                    <a:pt x="100" y="6"/>
                    <a:pt x="97" y="5"/>
                    <a:pt x="96" y="7"/>
                  </a:cubicBezTo>
                  <a:cubicBezTo>
                    <a:pt x="96" y="10"/>
                    <a:pt x="91" y="12"/>
                    <a:pt x="89" y="12"/>
                  </a:cubicBezTo>
                  <a:cubicBezTo>
                    <a:pt x="87" y="12"/>
                    <a:pt x="86" y="16"/>
                    <a:pt x="86" y="18"/>
                  </a:cubicBezTo>
                  <a:cubicBezTo>
                    <a:pt x="86" y="20"/>
                    <a:pt x="82" y="23"/>
                    <a:pt x="79" y="23"/>
                  </a:cubicBezTo>
                  <a:cubicBezTo>
                    <a:pt x="75" y="23"/>
                    <a:pt x="76" y="26"/>
                    <a:pt x="75" y="29"/>
                  </a:cubicBezTo>
                  <a:cubicBezTo>
                    <a:pt x="74" y="33"/>
                    <a:pt x="73" y="33"/>
                    <a:pt x="67" y="33"/>
                  </a:cubicBezTo>
                  <a:cubicBezTo>
                    <a:pt x="62" y="33"/>
                    <a:pt x="62" y="33"/>
                    <a:pt x="57" y="30"/>
                  </a:cubicBezTo>
                  <a:cubicBezTo>
                    <a:pt x="53" y="27"/>
                    <a:pt x="52" y="32"/>
                    <a:pt x="52" y="34"/>
                  </a:cubicBezTo>
                  <a:cubicBezTo>
                    <a:pt x="51" y="37"/>
                    <a:pt x="46" y="41"/>
                    <a:pt x="44" y="43"/>
                  </a:cubicBezTo>
                  <a:cubicBezTo>
                    <a:pt x="42" y="45"/>
                    <a:pt x="38" y="44"/>
                    <a:pt x="36" y="44"/>
                  </a:cubicBezTo>
                  <a:cubicBezTo>
                    <a:pt x="33" y="44"/>
                    <a:pt x="34" y="41"/>
                    <a:pt x="34" y="40"/>
                  </a:cubicBezTo>
                  <a:cubicBezTo>
                    <a:pt x="34" y="38"/>
                    <a:pt x="35" y="39"/>
                    <a:pt x="36" y="38"/>
                  </a:cubicBezTo>
                  <a:cubicBezTo>
                    <a:pt x="36" y="36"/>
                    <a:pt x="34" y="31"/>
                    <a:pt x="33" y="28"/>
                  </a:cubicBezTo>
                  <a:cubicBezTo>
                    <a:pt x="33" y="27"/>
                    <a:pt x="31" y="27"/>
                    <a:pt x="29" y="26"/>
                  </a:cubicBezTo>
                  <a:cubicBezTo>
                    <a:pt x="29" y="40"/>
                    <a:pt x="29" y="55"/>
                    <a:pt x="29" y="57"/>
                  </a:cubicBezTo>
                  <a:cubicBezTo>
                    <a:pt x="29" y="59"/>
                    <a:pt x="25" y="61"/>
                    <a:pt x="24" y="62"/>
                  </a:cubicBezTo>
                  <a:cubicBezTo>
                    <a:pt x="23" y="64"/>
                    <a:pt x="16" y="62"/>
                    <a:pt x="13" y="62"/>
                  </a:cubicBezTo>
                  <a:cubicBezTo>
                    <a:pt x="9" y="62"/>
                    <a:pt x="10" y="59"/>
                    <a:pt x="8" y="56"/>
                  </a:cubicBezTo>
                  <a:cubicBezTo>
                    <a:pt x="7" y="54"/>
                    <a:pt x="4" y="57"/>
                    <a:pt x="4" y="59"/>
                  </a:cubicBezTo>
                  <a:cubicBezTo>
                    <a:pt x="4" y="60"/>
                    <a:pt x="2" y="60"/>
                    <a:pt x="0" y="60"/>
                  </a:cubicBezTo>
                  <a:cubicBezTo>
                    <a:pt x="3" y="64"/>
                    <a:pt x="5" y="69"/>
                    <a:pt x="6" y="73"/>
                  </a:cubicBezTo>
                  <a:cubicBezTo>
                    <a:pt x="8" y="80"/>
                    <a:pt x="13" y="86"/>
                    <a:pt x="14" y="90"/>
                  </a:cubicBezTo>
                  <a:cubicBezTo>
                    <a:pt x="16" y="94"/>
                    <a:pt x="17" y="97"/>
                    <a:pt x="14" y="98"/>
                  </a:cubicBezTo>
                  <a:cubicBezTo>
                    <a:pt x="12" y="98"/>
                    <a:pt x="12" y="100"/>
                    <a:pt x="15" y="105"/>
                  </a:cubicBezTo>
                  <a:cubicBezTo>
                    <a:pt x="17" y="109"/>
                    <a:pt x="15" y="111"/>
                    <a:pt x="17" y="112"/>
                  </a:cubicBezTo>
                  <a:cubicBezTo>
                    <a:pt x="20" y="112"/>
                    <a:pt x="19" y="114"/>
                    <a:pt x="21" y="114"/>
                  </a:cubicBezTo>
                  <a:cubicBezTo>
                    <a:pt x="23" y="114"/>
                    <a:pt x="24" y="116"/>
                    <a:pt x="25" y="117"/>
                  </a:cubicBezTo>
                  <a:cubicBezTo>
                    <a:pt x="27" y="119"/>
                    <a:pt x="29" y="119"/>
                    <a:pt x="31" y="117"/>
                  </a:cubicBezTo>
                  <a:cubicBezTo>
                    <a:pt x="32" y="115"/>
                    <a:pt x="36" y="114"/>
                    <a:pt x="41" y="114"/>
                  </a:cubicBezTo>
                  <a:cubicBezTo>
                    <a:pt x="45" y="114"/>
                    <a:pt x="44" y="113"/>
                    <a:pt x="48" y="111"/>
                  </a:cubicBezTo>
                  <a:cubicBezTo>
                    <a:pt x="53" y="110"/>
                    <a:pt x="58" y="110"/>
                    <a:pt x="61" y="111"/>
                  </a:cubicBezTo>
                  <a:cubicBezTo>
                    <a:pt x="65" y="113"/>
                    <a:pt x="68" y="111"/>
                    <a:pt x="70" y="110"/>
                  </a:cubicBezTo>
                  <a:cubicBezTo>
                    <a:pt x="71" y="109"/>
                    <a:pt x="75" y="112"/>
                    <a:pt x="75" y="109"/>
                  </a:cubicBezTo>
                  <a:cubicBezTo>
                    <a:pt x="75" y="106"/>
                    <a:pt x="79" y="107"/>
                    <a:pt x="82" y="107"/>
                  </a:cubicBezTo>
                  <a:cubicBezTo>
                    <a:pt x="85" y="107"/>
                    <a:pt x="93" y="102"/>
                    <a:pt x="99" y="96"/>
                  </a:cubicBezTo>
                  <a:cubicBezTo>
                    <a:pt x="105" y="90"/>
                    <a:pt x="116" y="77"/>
                    <a:pt x="119" y="71"/>
                  </a:cubicBezTo>
                  <a:cubicBezTo>
                    <a:pt x="123" y="65"/>
                    <a:pt x="128" y="60"/>
                    <a:pt x="131" y="58"/>
                  </a:cubicBezTo>
                  <a:cubicBezTo>
                    <a:pt x="133" y="56"/>
                    <a:pt x="135" y="49"/>
                    <a:pt x="135" y="44"/>
                  </a:cubicBezTo>
                  <a:cubicBezTo>
                    <a:pt x="132" y="44"/>
                    <a:pt x="129" y="44"/>
                    <a:pt x="129" y="44"/>
                  </a:cubicBezTo>
                  <a:close/>
                  <a:moveTo>
                    <a:pt x="103" y="72"/>
                  </a:moveTo>
                  <a:cubicBezTo>
                    <a:pt x="103" y="74"/>
                    <a:pt x="99" y="72"/>
                    <a:pt x="98" y="74"/>
                  </a:cubicBezTo>
                  <a:cubicBezTo>
                    <a:pt x="97" y="76"/>
                    <a:pt x="96" y="78"/>
                    <a:pt x="96" y="78"/>
                  </a:cubicBezTo>
                  <a:cubicBezTo>
                    <a:pt x="92" y="78"/>
                    <a:pt x="92" y="78"/>
                    <a:pt x="92" y="78"/>
                  </a:cubicBezTo>
                  <a:cubicBezTo>
                    <a:pt x="87" y="71"/>
                    <a:pt x="87" y="71"/>
                    <a:pt x="87" y="71"/>
                  </a:cubicBezTo>
                  <a:cubicBezTo>
                    <a:pt x="87" y="71"/>
                    <a:pt x="91" y="65"/>
                    <a:pt x="92" y="63"/>
                  </a:cubicBezTo>
                  <a:cubicBezTo>
                    <a:pt x="93" y="61"/>
                    <a:pt x="100" y="58"/>
                    <a:pt x="101" y="60"/>
                  </a:cubicBezTo>
                  <a:cubicBezTo>
                    <a:pt x="102" y="62"/>
                    <a:pt x="106" y="64"/>
                    <a:pt x="106" y="66"/>
                  </a:cubicBezTo>
                  <a:cubicBezTo>
                    <a:pt x="106" y="68"/>
                    <a:pt x="103" y="70"/>
                    <a:pt x="103" y="72"/>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4" name="Google Shape;304;p79"/>
            <p:cNvSpPr/>
            <p:nvPr/>
          </p:nvSpPr>
          <p:spPr>
            <a:xfrm>
              <a:off x="4585930" y="3329749"/>
              <a:ext cx="242470" cy="249968"/>
            </a:xfrm>
            <a:custGeom>
              <a:rect b="b" l="l" r="r" t="t"/>
              <a:pathLst>
                <a:path extrusionOk="0" h="104" w="99">
                  <a:moveTo>
                    <a:pt x="6" y="96"/>
                  </a:moveTo>
                  <a:cubicBezTo>
                    <a:pt x="8" y="96"/>
                    <a:pt x="7" y="99"/>
                    <a:pt x="10" y="97"/>
                  </a:cubicBezTo>
                  <a:cubicBezTo>
                    <a:pt x="13" y="96"/>
                    <a:pt x="15" y="96"/>
                    <a:pt x="18" y="98"/>
                  </a:cubicBezTo>
                  <a:cubicBezTo>
                    <a:pt x="20" y="99"/>
                    <a:pt x="22" y="100"/>
                    <a:pt x="25" y="100"/>
                  </a:cubicBezTo>
                  <a:cubicBezTo>
                    <a:pt x="28" y="100"/>
                    <a:pt x="54" y="100"/>
                    <a:pt x="54" y="100"/>
                  </a:cubicBezTo>
                  <a:cubicBezTo>
                    <a:pt x="57" y="103"/>
                    <a:pt x="57" y="103"/>
                    <a:pt x="57" y="103"/>
                  </a:cubicBezTo>
                  <a:cubicBezTo>
                    <a:pt x="57" y="103"/>
                    <a:pt x="73" y="102"/>
                    <a:pt x="76" y="103"/>
                  </a:cubicBezTo>
                  <a:cubicBezTo>
                    <a:pt x="78" y="104"/>
                    <a:pt x="86" y="103"/>
                    <a:pt x="89" y="102"/>
                  </a:cubicBezTo>
                  <a:cubicBezTo>
                    <a:pt x="89" y="102"/>
                    <a:pt x="90" y="102"/>
                    <a:pt x="91" y="101"/>
                  </a:cubicBezTo>
                  <a:cubicBezTo>
                    <a:pt x="81" y="88"/>
                    <a:pt x="81" y="88"/>
                    <a:pt x="81" y="88"/>
                  </a:cubicBezTo>
                  <a:cubicBezTo>
                    <a:pt x="82" y="60"/>
                    <a:pt x="82" y="60"/>
                    <a:pt x="82" y="60"/>
                  </a:cubicBezTo>
                  <a:cubicBezTo>
                    <a:pt x="95" y="61"/>
                    <a:pt x="95" y="61"/>
                    <a:pt x="95" y="61"/>
                  </a:cubicBezTo>
                  <a:cubicBezTo>
                    <a:pt x="97" y="59"/>
                    <a:pt x="97" y="59"/>
                    <a:pt x="97" y="59"/>
                  </a:cubicBezTo>
                  <a:cubicBezTo>
                    <a:pt x="99" y="42"/>
                    <a:pt x="99" y="42"/>
                    <a:pt x="99" y="42"/>
                  </a:cubicBezTo>
                  <a:cubicBezTo>
                    <a:pt x="98" y="42"/>
                    <a:pt x="97" y="41"/>
                    <a:pt x="96" y="42"/>
                  </a:cubicBezTo>
                  <a:cubicBezTo>
                    <a:pt x="94" y="43"/>
                    <a:pt x="92" y="43"/>
                    <a:pt x="89" y="43"/>
                  </a:cubicBezTo>
                  <a:cubicBezTo>
                    <a:pt x="86" y="43"/>
                    <a:pt x="86" y="45"/>
                    <a:pt x="84" y="45"/>
                  </a:cubicBezTo>
                  <a:cubicBezTo>
                    <a:pt x="83" y="44"/>
                    <a:pt x="84" y="40"/>
                    <a:pt x="84" y="38"/>
                  </a:cubicBezTo>
                  <a:cubicBezTo>
                    <a:pt x="85" y="36"/>
                    <a:pt x="82" y="33"/>
                    <a:pt x="80" y="31"/>
                  </a:cubicBezTo>
                  <a:cubicBezTo>
                    <a:pt x="79" y="30"/>
                    <a:pt x="83" y="20"/>
                    <a:pt x="81" y="19"/>
                  </a:cubicBezTo>
                  <a:cubicBezTo>
                    <a:pt x="80" y="18"/>
                    <a:pt x="80" y="15"/>
                    <a:pt x="80" y="13"/>
                  </a:cubicBezTo>
                  <a:cubicBezTo>
                    <a:pt x="80" y="10"/>
                    <a:pt x="78" y="12"/>
                    <a:pt x="74" y="12"/>
                  </a:cubicBezTo>
                  <a:cubicBezTo>
                    <a:pt x="71" y="12"/>
                    <a:pt x="70" y="10"/>
                    <a:pt x="70" y="10"/>
                  </a:cubicBezTo>
                  <a:cubicBezTo>
                    <a:pt x="70" y="10"/>
                    <a:pt x="66" y="9"/>
                    <a:pt x="64" y="10"/>
                  </a:cubicBezTo>
                  <a:cubicBezTo>
                    <a:pt x="61" y="11"/>
                    <a:pt x="62" y="17"/>
                    <a:pt x="60" y="17"/>
                  </a:cubicBezTo>
                  <a:cubicBezTo>
                    <a:pt x="59" y="17"/>
                    <a:pt x="54" y="17"/>
                    <a:pt x="50" y="19"/>
                  </a:cubicBezTo>
                  <a:cubicBezTo>
                    <a:pt x="47" y="20"/>
                    <a:pt x="45" y="18"/>
                    <a:pt x="43" y="13"/>
                  </a:cubicBezTo>
                  <a:cubicBezTo>
                    <a:pt x="42" y="9"/>
                    <a:pt x="39" y="10"/>
                    <a:pt x="40" y="7"/>
                  </a:cubicBezTo>
                  <a:cubicBezTo>
                    <a:pt x="41" y="4"/>
                    <a:pt x="39" y="0"/>
                    <a:pt x="39" y="0"/>
                  </a:cubicBezTo>
                  <a:cubicBezTo>
                    <a:pt x="39" y="0"/>
                    <a:pt x="14" y="0"/>
                    <a:pt x="11" y="0"/>
                  </a:cubicBezTo>
                  <a:cubicBezTo>
                    <a:pt x="10" y="0"/>
                    <a:pt x="8" y="1"/>
                    <a:pt x="7" y="3"/>
                  </a:cubicBezTo>
                  <a:cubicBezTo>
                    <a:pt x="8" y="8"/>
                    <a:pt x="13" y="18"/>
                    <a:pt x="14" y="20"/>
                  </a:cubicBezTo>
                  <a:cubicBezTo>
                    <a:pt x="15" y="22"/>
                    <a:pt x="13" y="25"/>
                    <a:pt x="13" y="29"/>
                  </a:cubicBezTo>
                  <a:cubicBezTo>
                    <a:pt x="13" y="33"/>
                    <a:pt x="17" y="41"/>
                    <a:pt x="18" y="47"/>
                  </a:cubicBezTo>
                  <a:cubicBezTo>
                    <a:pt x="18" y="52"/>
                    <a:pt x="15" y="55"/>
                    <a:pt x="12" y="59"/>
                  </a:cubicBezTo>
                  <a:cubicBezTo>
                    <a:pt x="9" y="62"/>
                    <a:pt x="6" y="70"/>
                    <a:pt x="6" y="75"/>
                  </a:cubicBezTo>
                  <a:cubicBezTo>
                    <a:pt x="6" y="80"/>
                    <a:pt x="1" y="85"/>
                    <a:pt x="1" y="87"/>
                  </a:cubicBezTo>
                  <a:cubicBezTo>
                    <a:pt x="1" y="89"/>
                    <a:pt x="1" y="96"/>
                    <a:pt x="0" y="98"/>
                  </a:cubicBezTo>
                  <a:cubicBezTo>
                    <a:pt x="0" y="98"/>
                    <a:pt x="0" y="98"/>
                    <a:pt x="0" y="98"/>
                  </a:cubicBezTo>
                  <a:cubicBezTo>
                    <a:pt x="3" y="98"/>
                    <a:pt x="3" y="98"/>
                    <a:pt x="3" y="98"/>
                  </a:cubicBezTo>
                  <a:cubicBezTo>
                    <a:pt x="3" y="98"/>
                    <a:pt x="4" y="96"/>
                    <a:pt x="6" y="9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5" name="Google Shape;305;p79"/>
            <p:cNvSpPr/>
            <p:nvPr/>
          </p:nvSpPr>
          <p:spPr>
            <a:xfrm>
              <a:off x="4784880" y="3375475"/>
              <a:ext cx="237289" cy="207291"/>
            </a:xfrm>
            <a:custGeom>
              <a:rect b="b" l="l" r="r" t="t"/>
              <a:pathLst>
                <a:path extrusionOk="0" h="86" w="97">
                  <a:moveTo>
                    <a:pt x="75" y="4"/>
                  </a:moveTo>
                  <a:cubicBezTo>
                    <a:pt x="74" y="4"/>
                    <a:pt x="71" y="2"/>
                    <a:pt x="69" y="0"/>
                  </a:cubicBezTo>
                  <a:cubicBezTo>
                    <a:pt x="67" y="2"/>
                    <a:pt x="62" y="2"/>
                    <a:pt x="59" y="2"/>
                  </a:cubicBezTo>
                  <a:cubicBezTo>
                    <a:pt x="56" y="2"/>
                    <a:pt x="58" y="6"/>
                    <a:pt x="57" y="7"/>
                  </a:cubicBezTo>
                  <a:cubicBezTo>
                    <a:pt x="55" y="9"/>
                    <a:pt x="54" y="11"/>
                    <a:pt x="55" y="12"/>
                  </a:cubicBezTo>
                  <a:cubicBezTo>
                    <a:pt x="57" y="13"/>
                    <a:pt x="55" y="19"/>
                    <a:pt x="55" y="21"/>
                  </a:cubicBezTo>
                  <a:cubicBezTo>
                    <a:pt x="55" y="24"/>
                    <a:pt x="52" y="28"/>
                    <a:pt x="53" y="29"/>
                  </a:cubicBezTo>
                  <a:cubicBezTo>
                    <a:pt x="54" y="30"/>
                    <a:pt x="56" y="35"/>
                    <a:pt x="59" y="36"/>
                  </a:cubicBezTo>
                  <a:cubicBezTo>
                    <a:pt x="61" y="37"/>
                    <a:pt x="63" y="34"/>
                    <a:pt x="64" y="34"/>
                  </a:cubicBezTo>
                  <a:cubicBezTo>
                    <a:pt x="65" y="34"/>
                    <a:pt x="65" y="37"/>
                    <a:pt x="65" y="40"/>
                  </a:cubicBezTo>
                  <a:cubicBezTo>
                    <a:pt x="65" y="43"/>
                    <a:pt x="64" y="44"/>
                    <a:pt x="64" y="44"/>
                  </a:cubicBezTo>
                  <a:cubicBezTo>
                    <a:pt x="64" y="44"/>
                    <a:pt x="60" y="45"/>
                    <a:pt x="58" y="44"/>
                  </a:cubicBezTo>
                  <a:cubicBezTo>
                    <a:pt x="56" y="42"/>
                    <a:pt x="55" y="38"/>
                    <a:pt x="55" y="37"/>
                  </a:cubicBezTo>
                  <a:cubicBezTo>
                    <a:pt x="55" y="35"/>
                    <a:pt x="50" y="35"/>
                    <a:pt x="48" y="35"/>
                  </a:cubicBezTo>
                  <a:cubicBezTo>
                    <a:pt x="46" y="35"/>
                    <a:pt x="45" y="32"/>
                    <a:pt x="44" y="30"/>
                  </a:cubicBezTo>
                  <a:cubicBezTo>
                    <a:pt x="43" y="29"/>
                    <a:pt x="41" y="31"/>
                    <a:pt x="41" y="32"/>
                  </a:cubicBezTo>
                  <a:cubicBezTo>
                    <a:pt x="41" y="33"/>
                    <a:pt x="39" y="33"/>
                    <a:pt x="37" y="33"/>
                  </a:cubicBezTo>
                  <a:cubicBezTo>
                    <a:pt x="35" y="33"/>
                    <a:pt x="31" y="30"/>
                    <a:pt x="30" y="31"/>
                  </a:cubicBezTo>
                  <a:cubicBezTo>
                    <a:pt x="28" y="31"/>
                    <a:pt x="27" y="28"/>
                    <a:pt x="27" y="26"/>
                  </a:cubicBezTo>
                  <a:cubicBezTo>
                    <a:pt x="28" y="25"/>
                    <a:pt x="24" y="26"/>
                    <a:pt x="22" y="27"/>
                  </a:cubicBezTo>
                  <a:cubicBezTo>
                    <a:pt x="21" y="28"/>
                    <a:pt x="20" y="25"/>
                    <a:pt x="20" y="25"/>
                  </a:cubicBezTo>
                  <a:cubicBezTo>
                    <a:pt x="20" y="25"/>
                    <a:pt x="19" y="23"/>
                    <a:pt x="18" y="23"/>
                  </a:cubicBezTo>
                  <a:cubicBezTo>
                    <a:pt x="16" y="40"/>
                    <a:pt x="16" y="40"/>
                    <a:pt x="16" y="40"/>
                  </a:cubicBezTo>
                  <a:cubicBezTo>
                    <a:pt x="14" y="42"/>
                    <a:pt x="14" y="42"/>
                    <a:pt x="14" y="42"/>
                  </a:cubicBezTo>
                  <a:cubicBezTo>
                    <a:pt x="1" y="41"/>
                    <a:pt x="1" y="41"/>
                    <a:pt x="1" y="41"/>
                  </a:cubicBezTo>
                  <a:cubicBezTo>
                    <a:pt x="0" y="69"/>
                    <a:pt x="0" y="69"/>
                    <a:pt x="0" y="69"/>
                  </a:cubicBezTo>
                  <a:cubicBezTo>
                    <a:pt x="10" y="82"/>
                    <a:pt x="10" y="82"/>
                    <a:pt x="10" y="82"/>
                  </a:cubicBezTo>
                  <a:cubicBezTo>
                    <a:pt x="15" y="81"/>
                    <a:pt x="25" y="80"/>
                    <a:pt x="25" y="82"/>
                  </a:cubicBezTo>
                  <a:cubicBezTo>
                    <a:pt x="25" y="82"/>
                    <a:pt x="26" y="83"/>
                    <a:pt x="26" y="84"/>
                  </a:cubicBezTo>
                  <a:cubicBezTo>
                    <a:pt x="28" y="83"/>
                    <a:pt x="29" y="83"/>
                    <a:pt x="30" y="83"/>
                  </a:cubicBezTo>
                  <a:cubicBezTo>
                    <a:pt x="32" y="83"/>
                    <a:pt x="39" y="86"/>
                    <a:pt x="41" y="85"/>
                  </a:cubicBezTo>
                  <a:cubicBezTo>
                    <a:pt x="43" y="84"/>
                    <a:pt x="47" y="76"/>
                    <a:pt x="50" y="75"/>
                  </a:cubicBezTo>
                  <a:cubicBezTo>
                    <a:pt x="53" y="74"/>
                    <a:pt x="58" y="71"/>
                    <a:pt x="58" y="69"/>
                  </a:cubicBezTo>
                  <a:cubicBezTo>
                    <a:pt x="58" y="68"/>
                    <a:pt x="58" y="66"/>
                    <a:pt x="62" y="65"/>
                  </a:cubicBezTo>
                  <a:cubicBezTo>
                    <a:pt x="69" y="65"/>
                    <a:pt x="69" y="65"/>
                    <a:pt x="69" y="65"/>
                  </a:cubicBezTo>
                  <a:cubicBezTo>
                    <a:pt x="70" y="65"/>
                    <a:pt x="70" y="65"/>
                    <a:pt x="70" y="65"/>
                  </a:cubicBezTo>
                  <a:cubicBezTo>
                    <a:pt x="68" y="59"/>
                    <a:pt x="68" y="59"/>
                    <a:pt x="68" y="59"/>
                  </a:cubicBezTo>
                  <a:cubicBezTo>
                    <a:pt x="68" y="59"/>
                    <a:pt x="90" y="50"/>
                    <a:pt x="92" y="50"/>
                  </a:cubicBezTo>
                  <a:cubicBezTo>
                    <a:pt x="91" y="48"/>
                    <a:pt x="90" y="47"/>
                    <a:pt x="90" y="46"/>
                  </a:cubicBezTo>
                  <a:cubicBezTo>
                    <a:pt x="91" y="46"/>
                    <a:pt x="91" y="40"/>
                    <a:pt x="91" y="38"/>
                  </a:cubicBezTo>
                  <a:cubicBezTo>
                    <a:pt x="91" y="37"/>
                    <a:pt x="97" y="38"/>
                    <a:pt x="95" y="36"/>
                  </a:cubicBezTo>
                  <a:cubicBezTo>
                    <a:pt x="93" y="34"/>
                    <a:pt x="93" y="24"/>
                    <a:pt x="94" y="22"/>
                  </a:cubicBezTo>
                  <a:cubicBezTo>
                    <a:pt x="95" y="20"/>
                    <a:pt x="97" y="22"/>
                    <a:pt x="97" y="21"/>
                  </a:cubicBezTo>
                  <a:cubicBezTo>
                    <a:pt x="97" y="19"/>
                    <a:pt x="95" y="13"/>
                    <a:pt x="93" y="12"/>
                  </a:cubicBezTo>
                  <a:cubicBezTo>
                    <a:pt x="93" y="10"/>
                    <a:pt x="85" y="7"/>
                    <a:pt x="83" y="7"/>
                  </a:cubicBezTo>
                  <a:cubicBezTo>
                    <a:pt x="81" y="6"/>
                    <a:pt x="77" y="4"/>
                    <a:pt x="75" y="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6" name="Google Shape;306;p79"/>
            <p:cNvSpPr/>
            <p:nvPr/>
          </p:nvSpPr>
          <p:spPr>
            <a:xfrm>
              <a:off x="4926838" y="3231184"/>
              <a:ext cx="41447" cy="33533"/>
            </a:xfrm>
            <a:custGeom>
              <a:rect b="b" l="l" r="r" t="t"/>
              <a:pathLst>
                <a:path extrusionOk="0" h="14" w="17">
                  <a:moveTo>
                    <a:pt x="13" y="0"/>
                  </a:moveTo>
                  <a:cubicBezTo>
                    <a:pt x="12" y="0"/>
                    <a:pt x="10" y="1"/>
                    <a:pt x="9" y="1"/>
                  </a:cubicBezTo>
                  <a:cubicBezTo>
                    <a:pt x="8" y="2"/>
                    <a:pt x="7" y="2"/>
                    <a:pt x="5" y="2"/>
                  </a:cubicBezTo>
                  <a:cubicBezTo>
                    <a:pt x="4" y="2"/>
                    <a:pt x="4" y="3"/>
                    <a:pt x="4" y="3"/>
                  </a:cubicBezTo>
                  <a:cubicBezTo>
                    <a:pt x="1" y="4"/>
                    <a:pt x="2" y="8"/>
                    <a:pt x="2" y="8"/>
                  </a:cubicBezTo>
                  <a:cubicBezTo>
                    <a:pt x="2" y="8"/>
                    <a:pt x="0" y="8"/>
                    <a:pt x="0" y="11"/>
                  </a:cubicBezTo>
                  <a:cubicBezTo>
                    <a:pt x="0" y="12"/>
                    <a:pt x="1" y="13"/>
                    <a:pt x="2" y="13"/>
                  </a:cubicBezTo>
                  <a:cubicBezTo>
                    <a:pt x="3" y="13"/>
                    <a:pt x="4" y="13"/>
                    <a:pt x="4" y="13"/>
                  </a:cubicBezTo>
                  <a:cubicBezTo>
                    <a:pt x="9" y="14"/>
                    <a:pt x="9" y="11"/>
                    <a:pt x="9" y="11"/>
                  </a:cubicBezTo>
                  <a:cubicBezTo>
                    <a:pt x="9" y="11"/>
                    <a:pt x="16" y="11"/>
                    <a:pt x="16" y="9"/>
                  </a:cubicBezTo>
                  <a:cubicBezTo>
                    <a:pt x="17" y="7"/>
                    <a:pt x="15" y="3"/>
                    <a:pt x="15" y="3"/>
                  </a:cubicBezTo>
                  <a:lnTo>
                    <a:pt x="13" y="0"/>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7" name="Google Shape;307;p79"/>
            <p:cNvSpPr/>
            <p:nvPr/>
          </p:nvSpPr>
          <p:spPr>
            <a:xfrm>
              <a:off x="5174488" y="2959876"/>
              <a:ext cx="215529" cy="280452"/>
            </a:xfrm>
            <a:custGeom>
              <a:rect b="b" l="l" r="r" t="t"/>
              <a:pathLst>
                <a:path extrusionOk="0" h="117" w="88">
                  <a:moveTo>
                    <a:pt x="21" y="22"/>
                  </a:moveTo>
                  <a:cubicBezTo>
                    <a:pt x="22" y="23"/>
                    <a:pt x="25" y="27"/>
                    <a:pt x="26" y="27"/>
                  </a:cubicBezTo>
                  <a:cubicBezTo>
                    <a:pt x="28" y="27"/>
                    <a:pt x="37" y="31"/>
                    <a:pt x="43" y="33"/>
                  </a:cubicBezTo>
                  <a:cubicBezTo>
                    <a:pt x="49" y="35"/>
                    <a:pt x="53" y="36"/>
                    <a:pt x="55" y="36"/>
                  </a:cubicBezTo>
                  <a:cubicBezTo>
                    <a:pt x="57" y="36"/>
                    <a:pt x="60" y="36"/>
                    <a:pt x="58" y="37"/>
                  </a:cubicBezTo>
                  <a:cubicBezTo>
                    <a:pt x="56" y="39"/>
                    <a:pt x="38" y="57"/>
                    <a:pt x="35" y="60"/>
                  </a:cubicBezTo>
                  <a:cubicBezTo>
                    <a:pt x="33" y="62"/>
                    <a:pt x="32" y="62"/>
                    <a:pt x="26" y="62"/>
                  </a:cubicBezTo>
                  <a:cubicBezTo>
                    <a:pt x="21" y="62"/>
                    <a:pt x="17" y="67"/>
                    <a:pt x="15" y="67"/>
                  </a:cubicBezTo>
                  <a:cubicBezTo>
                    <a:pt x="14" y="67"/>
                    <a:pt x="11" y="68"/>
                    <a:pt x="8" y="68"/>
                  </a:cubicBezTo>
                  <a:cubicBezTo>
                    <a:pt x="4" y="74"/>
                    <a:pt x="4" y="74"/>
                    <a:pt x="4" y="74"/>
                  </a:cubicBezTo>
                  <a:cubicBezTo>
                    <a:pt x="0" y="80"/>
                    <a:pt x="0" y="80"/>
                    <a:pt x="0" y="80"/>
                  </a:cubicBezTo>
                  <a:cubicBezTo>
                    <a:pt x="1" y="110"/>
                    <a:pt x="1" y="110"/>
                    <a:pt x="1" y="110"/>
                  </a:cubicBezTo>
                  <a:cubicBezTo>
                    <a:pt x="5" y="117"/>
                    <a:pt x="5" y="117"/>
                    <a:pt x="5" y="117"/>
                  </a:cubicBezTo>
                  <a:cubicBezTo>
                    <a:pt x="8" y="113"/>
                    <a:pt x="17" y="104"/>
                    <a:pt x="24" y="97"/>
                  </a:cubicBezTo>
                  <a:cubicBezTo>
                    <a:pt x="31" y="90"/>
                    <a:pt x="34" y="88"/>
                    <a:pt x="38" y="86"/>
                  </a:cubicBezTo>
                  <a:cubicBezTo>
                    <a:pt x="42" y="84"/>
                    <a:pt x="52" y="74"/>
                    <a:pt x="59" y="66"/>
                  </a:cubicBezTo>
                  <a:cubicBezTo>
                    <a:pt x="64" y="60"/>
                    <a:pt x="68" y="54"/>
                    <a:pt x="69" y="50"/>
                  </a:cubicBezTo>
                  <a:cubicBezTo>
                    <a:pt x="70" y="46"/>
                    <a:pt x="74" y="41"/>
                    <a:pt x="77" y="37"/>
                  </a:cubicBezTo>
                  <a:cubicBezTo>
                    <a:pt x="80" y="33"/>
                    <a:pt x="85" y="23"/>
                    <a:pt x="84" y="20"/>
                  </a:cubicBezTo>
                  <a:cubicBezTo>
                    <a:pt x="84" y="17"/>
                    <a:pt x="87" y="11"/>
                    <a:pt x="87" y="6"/>
                  </a:cubicBezTo>
                  <a:cubicBezTo>
                    <a:pt x="88" y="0"/>
                    <a:pt x="83" y="0"/>
                    <a:pt x="82" y="3"/>
                  </a:cubicBezTo>
                  <a:cubicBezTo>
                    <a:pt x="80" y="6"/>
                    <a:pt x="70" y="8"/>
                    <a:pt x="63" y="8"/>
                  </a:cubicBezTo>
                  <a:cubicBezTo>
                    <a:pt x="56" y="8"/>
                    <a:pt x="52" y="9"/>
                    <a:pt x="49" y="11"/>
                  </a:cubicBezTo>
                  <a:cubicBezTo>
                    <a:pt x="47" y="13"/>
                    <a:pt x="41" y="10"/>
                    <a:pt x="39" y="13"/>
                  </a:cubicBezTo>
                  <a:cubicBezTo>
                    <a:pt x="36" y="16"/>
                    <a:pt x="27" y="18"/>
                    <a:pt x="25" y="12"/>
                  </a:cubicBezTo>
                  <a:cubicBezTo>
                    <a:pt x="23" y="9"/>
                    <a:pt x="22" y="8"/>
                    <a:pt x="20" y="7"/>
                  </a:cubicBezTo>
                  <a:cubicBezTo>
                    <a:pt x="18" y="9"/>
                    <a:pt x="15" y="13"/>
                    <a:pt x="16" y="14"/>
                  </a:cubicBezTo>
                  <a:cubicBezTo>
                    <a:pt x="16" y="16"/>
                    <a:pt x="19" y="21"/>
                    <a:pt x="21" y="2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8" name="Google Shape;308;p79"/>
            <p:cNvSpPr/>
            <p:nvPr/>
          </p:nvSpPr>
          <p:spPr>
            <a:xfrm>
              <a:off x="4074051" y="2442665"/>
              <a:ext cx="247650" cy="194081"/>
            </a:xfrm>
            <a:custGeom>
              <a:rect b="b" l="l" r="r" t="t"/>
              <a:pathLst>
                <a:path extrusionOk="0" h="81" w="101">
                  <a:moveTo>
                    <a:pt x="37" y="81"/>
                  </a:moveTo>
                  <a:cubicBezTo>
                    <a:pt x="37" y="76"/>
                    <a:pt x="37" y="70"/>
                    <a:pt x="37" y="70"/>
                  </a:cubicBezTo>
                  <a:cubicBezTo>
                    <a:pt x="37" y="69"/>
                    <a:pt x="48" y="62"/>
                    <a:pt x="50" y="61"/>
                  </a:cubicBezTo>
                  <a:cubicBezTo>
                    <a:pt x="52" y="60"/>
                    <a:pt x="56" y="61"/>
                    <a:pt x="56" y="59"/>
                  </a:cubicBezTo>
                  <a:cubicBezTo>
                    <a:pt x="56" y="57"/>
                    <a:pt x="60" y="58"/>
                    <a:pt x="63" y="58"/>
                  </a:cubicBezTo>
                  <a:cubicBezTo>
                    <a:pt x="66" y="57"/>
                    <a:pt x="67" y="55"/>
                    <a:pt x="67" y="53"/>
                  </a:cubicBezTo>
                  <a:cubicBezTo>
                    <a:pt x="67" y="50"/>
                    <a:pt x="71" y="51"/>
                    <a:pt x="74" y="50"/>
                  </a:cubicBezTo>
                  <a:cubicBezTo>
                    <a:pt x="76" y="50"/>
                    <a:pt x="76" y="48"/>
                    <a:pt x="78" y="48"/>
                  </a:cubicBezTo>
                  <a:cubicBezTo>
                    <a:pt x="79" y="48"/>
                    <a:pt x="78" y="45"/>
                    <a:pt x="79" y="43"/>
                  </a:cubicBezTo>
                  <a:cubicBezTo>
                    <a:pt x="79" y="40"/>
                    <a:pt x="79" y="41"/>
                    <a:pt x="81" y="41"/>
                  </a:cubicBezTo>
                  <a:cubicBezTo>
                    <a:pt x="84" y="41"/>
                    <a:pt x="86" y="39"/>
                    <a:pt x="86" y="38"/>
                  </a:cubicBezTo>
                  <a:cubicBezTo>
                    <a:pt x="86" y="36"/>
                    <a:pt x="97" y="37"/>
                    <a:pt x="99" y="37"/>
                  </a:cubicBezTo>
                  <a:cubicBezTo>
                    <a:pt x="100" y="37"/>
                    <a:pt x="101" y="35"/>
                    <a:pt x="101" y="34"/>
                  </a:cubicBezTo>
                  <a:cubicBezTo>
                    <a:pt x="100" y="32"/>
                    <a:pt x="99" y="28"/>
                    <a:pt x="97" y="28"/>
                  </a:cubicBezTo>
                  <a:cubicBezTo>
                    <a:pt x="96" y="28"/>
                    <a:pt x="97" y="24"/>
                    <a:pt x="97" y="20"/>
                  </a:cubicBezTo>
                  <a:cubicBezTo>
                    <a:pt x="97" y="17"/>
                    <a:pt x="96" y="14"/>
                    <a:pt x="94" y="11"/>
                  </a:cubicBezTo>
                  <a:cubicBezTo>
                    <a:pt x="94" y="11"/>
                    <a:pt x="94" y="10"/>
                    <a:pt x="93" y="9"/>
                  </a:cubicBezTo>
                  <a:cubicBezTo>
                    <a:pt x="90" y="9"/>
                    <a:pt x="86" y="7"/>
                    <a:pt x="83" y="7"/>
                  </a:cubicBezTo>
                  <a:cubicBezTo>
                    <a:pt x="79" y="6"/>
                    <a:pt x="72" y="9"/>
                    <a:pt x="69" y="5"/>
                  </a:cubicBezTo>
                  <a:cubicBezTo>
                    <a:pt x="66" y="1"/>
                    <a:pt x="63" y="0"/>
                    <a:pt x="61" y="1"/>
                  </a:cubicBezTo>
                  <a:cubicBezTo>
                    <a:pt x="59" y="3"/>
                    <a:pt x="54" y="15"/>
                    <a:pt x="52" y="19"/>
                  </a:cubicBezTo>
                  <a:cubicBezTo>
                    <a:pt x="49" y="22"/>
                    <a:pt x="42" y="25"/>
                    <a:pt x="39" y="25"/>
                  </a:cubicBezTo>
                  <a:cubicBezTo>
                    <a:pt x="36" y="25"/>
                    <a:pt x="35" y="30"/>
                    <a:pt x="33" y="32"/>
                  </a:cubicBezTo>
                  <a:cubicBezTo>
                    <a:pt x="30" y="34"/>
                    <a:pt x="31" y="37"/>
                    <a:pt x="28" y="40"/>
                  </a:cubicBezTo>
                  <a:cubicBezTo>
                    <a:pt x="25" y="42"/>
                    <a:pt x="26" y="50"/>
                    <a:pt x="28" y="53"/>
                  </a:cubicBezTo>
                  <a:cubicBezTo>
                    <a:pt x="30" y="55"/>
                    <a:pt x="22" y="64"/>
                    <a:pt x="18" y="67"/>
                  </a:cubicBezTo>
                  <a:cubicBezTo>
                    <a:pt x="14" y="69"/>
                    <a:pt x="12" y="74"/>
                    <a:pt x="6" y="75"/>
                  </a:cubicBezTo>
                  <a:cubicBezTo>
                    <a:pt x="3" y="75"/>
                    <a:pt x="1" y="76"/>
                    <a:pt x="0" y="78"/>
                  </a:cubicBezTo>
                  <a:cubicBezTo>
                    <a:pt x="10" y="78"/>
                    <a:pt x="26" y="78"/>
                    <a:pt x="31" y="78"/>
                  </a:cubicBezTo>
                  <a:cubicBezTo>
                    <a:pt x="37" y="78"/>
                    <a:pt x="36" y="79"/>
                    <a:pt x="37" y="81"/>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09" name="Google Shape;309;p79"/>
            <p:cNvSpPr/>
            <p:nvPr/>
          </p:nvSpPr>
          <p:spPr>
            <a:xfrm>
              <a:off x="4495781" y="2408115"/>
              <a:ext cx="88077" cy="163598"/>
            </a:xfrm>
            <a:custGeom>
              <a:rect b="b" l="l" r="r" t="t"/>
              <a:pathLst>
                <a:path extrusionOk="0" h="68" w="36">
                  <a:moveTo>
                    <a:pt x="10" y="17"/>
                  </a:moveTo>
                  <a:cubicBezTo>
                    <a:pt x="12" y="20"/>
                    <a:pt x="10" y="25"/>
                    <a:pt x="8" y="26"/>
                  </a:cubicBezTo>
                  <a:cubicBezTo>
                    <a:pt x="6" y="27"/>
                    <a:pt x="4" y="32"/>
                    <a:pt x="2" y="32"/>
                  </a:cubicBezTo>
                  <a:cubicBezTo>
                    <a:pt x="0" y="32"/>
                    <a:pt x="2" y="39"/>
                    <a:pt x="6" y="41"/>
                  </a:cubicBezTo>
                  <a:cubicBezTo>
                    <a:pt x="9" y="42"/>
                    <a:pt x="9" y="45"/>
                    <a:pt x="9" y="46"/>
                  </a:cubicBezTo>
                  <a:cubicBezTo>
                    <a:pt x="9" y="48"/>
                    <a:pt x="14" y="49"/>
                    <a:pt x="16" y="51"/>
                  </a:cubicBezTo>
                  <a:cubicBezTo>
                    <a:pt x="17" y="53"/>
                    <a:pt x="20" y="63"/>
                    <a:pt x="20" y="66"/>
                  </a:cubicBezTo>
                  <a:cubicBezTo>
                    <a:pt x="20" y="67"/>
                    <a:pt x="20" y="68"/>
                    <a:pt x="20" y="68"/>
                  </a:cubicBezTo>
                  <a:cubicBezTo>
                    <a:pt x="22" y="67"/>
                    <a:pt x="23" y="66"/>
                    <a:pt x="24" y="65"/>
                  </a:cubicBezTo>
                  <a:cubicBezTo>
                    <a:pt x="25" y="63"/>
                    <a:pt x="26" y="59"/>
                    <a:pt x="25" y="58"/>
                  </a:cubicBezTo>
                  <a:cubicBezTo>
                    <a:pt x="25" y="57"/>
                    <a:pt x="25" y="56"/>
                    <a:pt x="26" y="55"/>
                  </a:cubicBezTo>
                  <a:cubicBezTo>
                    <a:pt x="27" y="54"/>
                    <a:pt x="32" y="49"/>
                    <a:pt x="33" y="49"/>
                  </a:cubicBezTo>
                  <a:cubicBezTo>
                    <a:pt x="33" y="48"/>
                    <a:pt x="36" y="49"/>
                    <a:pt x="36" y="46"/>
                  </a:cubicBezTo>
                  <a:cubicBezTo>
                    <a:pt x="36" y="45"/>
                    <a:pt x="36" y="43"/>
                    <a:pt x="36" y="42"/>
                  </a:cubicBezTo>
                  <a:cubicBezTo>
                    <a:pt x="34" y="40"/>
                    <a:pt x="33" y="39"/>
                    <a:pt x="33" y="38"/>
                  </a:cubicBezTo>
                  <a:cubicBezTo>
                    <a:pt x="33" y="36"/>
                    <a:pt x="31" y="34"/>
                    <a:pt x="30" y="35"/>
                  </a:cubicBezTo>
                  <a:cubicBezTo>
                    <a:pt x="28" y="37"/>
                    <a:pt x="24" y="35"/>
                    <a:pt x="23" y="32"/>
                  </a:cubicBezTo>
                  <a:cubicBezTo>
                    <a:pt x="23" y="29"/>
                    <a:pt x="26" y="29"/>
                    <a:pt x="30" y="26"/>
                  </a:cubicBezTo>
                  <a:cubicBezTo>
                    <a:pt x="33" y="24"/>
                    <a:pt x="34" y="18"/>
                    <a:pt x="30" y="15"/>
                  </a:cubicBezTo>
                  <a:cubicBezTo>
                    <a:pt x="26" y="12"/>
                    <a:pt x="29" y="10"/>
                    <a:pt x="31" y="8"/>
                  </a:cubicBezTo>
                  <a:cubicBezTo>
                    <a:pt x="34" y="5"/>
                    <a:pt x="32" y="4"/>
                    <a:pt x="30" y="5"/>
                  </a:cubicBezTo>
                  <a:cubicBezTo>
                    <a:pt x="29" y="6"/>
                    <a:pt x="27" y="6"/>
                    <a:pt x="26" y="3"/>
                  </a:cubicBezTo>
                  <a:cubicBezTo>
                    <a:pt x="26" y="0"/>
                    <a:pt x="18" y="0"/>
                    <a:pt x="15" y="3"/>
                  </a:cubicBezTo>
                  <a:cubicBezTo>
                    <a:pt x="14" y="4"/>
                    <a:pt x="12" y="4"/>
                    <a:pt x="10" y="4"/>
                  </a:cubicBezTo>
                  <a:cubicBezTo>
                    <a:pt x="10" y="9"/>
                    <a:pt x="9" y="15"/>
                    <a:pt x="10" y="1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0" name="Google Shape;310;p79"/>
            <p:cNvSpPr/>
            <p:nvPr/>
          </p:nvSpPr>
          <p:spPr>
            <a:xfrm>
              <a:off x="4539302" y="2509729"/>
              <a:ext cx="316040" cy="293662"/>
            </a:xfrm>
            <a:custGeom>
              <a:rect b="b" l="l" r="r" t="t"/>
              <a:pathLst>
                <a:path extrusionOk="0" h="122" w="129">
                  <a:moveTo>
                    <a:pt x="15" y="7"/>
                  </a:moveTo>
                  <a:cubicBezTo>
                    <a:pt x="14" y="7"/>
                    <a:pt x="9" y="12"/>
                    <a:pt x="8" y="13"/>
                  </a:cubicBezTo>
                  <a:cubicBezTo>
                    <a:pt x="7" y="14"/>
                    <a:pt x="7" y="15"/>
                    <a:pt x="7" y="16"/>
                  </a:cubicBezTo>
                  <a:cubicBezTo>
                    <a:pt x="8" y="17"/>
                    <a:pt x="7" y="21"/>
                    <a:pt x="6" y="23"/>
                  </a:cubicBezTo>
                  <a:cubicBezTo>
                    <a:pt x="5" y="25"/>
                    <a:pt x="1" y="27"/>
                    <a:pt x="1" y="28"/>
                  </a:cubicBezTo>
                  <a:cubicBezTo>
                    <a:pt x="0" y="29"/>
                    <a:pt x="3" y="32"/>
                    <a:pt x="4" y="36"/>
                  </a:cubicBezTo>
                  <a:cubicBezTo>
                    <a:pt x="6" y="39"/>
                    <a:pt x="3" y="42"/>
                    <a:pt x="4" y="45"/>
                  </a:cubicBezTo>
                  <a:cubicBezTo>
                    <a:pt x="6" y="47"/>
                    <a:pt x="5" y="49"/>
                    <a:pt x="4" y="50"/>
                  </a:cubicBezTo>
                  <a:cubicBezTo>
                    <a:pt x="2" y="52"/>
                    <a:pt x="4" y="54"/>
                    <a:pt x="4" y="56"/>
                  </a:cubicBezTo>
                  <a:cubicBezTo>
                    <a:pt x="4" y="57"/>
                    <a:pt x="5" y="59"/>
                    <a:pt x="5" y="59"/>
                  </a:cubicBezTo>
                  <a:cubicBezTo>
                    <a:pt x="4" y="60"/>
                    <a:pt x="1" y="62"/>
                    <a:pt x="1" y="64"/>
                  </a:cubicBezTo>
                  <a:cubicBezTo>
                    <a:pt x="1" y="65"/>
                    <a:pt x="3" y="66"/>
                    <a:pt x="5" y="69"/>
                  </a:cubicBezTo>
                  <a:cubicBezTo>
                    <a:pt x="7" y="72"/>
                    <a:pt x="5" y="73"/>
                    <a:pt x="6" y="75"/>
                  </a:cubicBezTo>
                  <a:cubicBezTo>
                    <a:pt x="6" y="78"/>
                    <a:pt x="9" y="79"/>
                    <a:pt x="12" y="79"/>
                  </a:cubicBezTo>
                  <a:cubicBezTo>
                    <a:pt x="14" y="79"/>
                    <a:pt x="16" y="81"/>
                    <a:pt x="18" y="81"/>
                  </a:cubicBezTo>
                  <a:cubicBezTo>
                    <a:pt x="20" y="81"/>
                    <a:pt x="21" y="84"/>
                    <a:pt x="22" y="88"/>
                  </a:cubicBezTo>
                  <a:cubicBezTo>
                    <a:pt x="23" y="88"/>
                    <a:pt x="31" y="88"/>
                    <a:pt x="34" y="90"/>
                  </a:cubicBezTo>
                  <a:cubicBezTo>
                    <a:pt x="38" y="93"/>
                    <a:pt x="40" y="95"/>
                    <a:pt x="40" y="95"/>
                  </a:cubicBezTo>
                  <a:cubicBezTo>
                    <a:pt x="54" y="88"/>
                    <a:pt x="54" y="88"/>
                    <a:pt x="54" y="88"/>
                  </a:cubicBezTo>
                  <a:cubicBezTo>
                    <a:pt x="118" y="122"/>
                    <a:pt x="118" y="122"/>
                    <a:pt x="118" y="122"/>
                  </a:cubicBezTo>
                  <a:cubicBezTo>
                    <a:pt x="118" y="118"/>
                    <a:pt x="118" y="118"/>
                    <a:pt x="118" y="118"/>
                  </a:cubicBezTo>
                  <a:cubicBezTo>
                    <a:pt x="126" y="118"/>
                    <a:pt x="126" y="118"/>
                    <a:pt x="126" y="118"/>
                  </a:cubicBezTo>
                  <a:cubicBezTo>
                    <a:pt x="126" y="118"/>
                    <a:pt x="126" y="41"/>
                    <a:pt x="126" y="35"/>
                  </a:cubicBezTo>
                  <a:cubicBezTo>
                    <a:pt x="126" y="30"/>
                    <a:pt x="123" y="26"/>
                    <a:pt x="126" y="23"/>
                  </a:cubicBezTo>
                  <a:cubicBezTo>
                    <a:pt x="129" y="20"/>
                    <a:pt x="125" y="18"/>
                    <a:pt x="127" y="12"/>
                  </a:cubicBezTo>
                  <a:cubicBezTo>
                    <a:pt x="127" y="12"/>
                    <a:pt x="128" y="11"/>
                    <a:pt x="128" y="10"/>
                  </a:cubicBezTo>
                  <a:cubicBezTo>
                    <a:pt x="128" y="10"/>
                    <a:pt x="128" y="10"/>
                    <a:pt x="128" y="10"/>
                  </a:cubicBezTo>
                  <a:cubicBezTo>
                    <a:pt x="127" y="8"/>
                    <a:pt x="124" y="8"/>
                    <a:pt x="116" y="7"/>
                  </a:cubicBezTo>
                  <a:cubicBezTo>
                    <a:pt x="109" y="6"/>
                    <a:pt x="112" y="1"/>
                    <a:pt x="103" y="0"/>
                  </a:cubicBezTo>
                  <a:cubicBezTo>
                    <a:pt x="95" y="0"/>
                    <a:pt x="85" y="7"/>
                    <a:pt x="85" y="10"/>
                  </a:cubicBezTo>
                  <a:cubicBezTo>
                    <a:pt x="85" y="14"/>
                    <a:pt x="89" y="17"/>
                    <a:pt x="86" y="21"/>
                  </a:cubicBezTo>
                  <a:cubicBezTo>
                    <a:pt x="83" y="25"/>
                    <a:pt x="77" y="25"/>
                    <a:pt x="73" y="21"/>
                  </a:cubicBezTo>
                  <a:cubicBezTo>
                    <a:pt x="69" y="17"/>
                    <a:pt x="62" y="16"/>
                    <a:pt x="57" y="16"/>
                  </a:cubicBezTo>
                  <a:cubicBezTo>
                    <a:pt x="52" y="16"/>
                    <a:pt x="49" y="12"/>
                    <a:pt x="49" y="10"/>
                  </a:cubicBezTo>
                  <a:cubicBezTo>
                    <a:pt x="49" y="7"/>
                    <a:pt x="48" y="6"/>
                    <a:pt x="43" y="5"/>
                  </a:cubicBezTo>
                  <a:cubicBezTo>
                    <a:pt x="39" y="4"/>
                    <a:pt x="36" y="0"/>
                    <a:pt x="28" y="2"/>
                  </a:cubicBezTo>
                  <a:cubicBezTo>
                    <a:pt x="24" y="2"/>
                    <a:pt x="21" y="1"/>
                    <a:pt x="18" y="0"/>
                  </a:cubicBezTo>
                  <a:cubicBezTo>
                    <a:pt x="18" y="1"/>
                    <a:pt x="18" y="3"/>
                    <a:pt x="18" y="4"/>
                  </a:cubicBezTo>
                  <a:cubicBezTo>
                    <a:pt x="18" y="7"/>
                    <a:pt x="15" y="6"/>
                    <a:pt x="15" y="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1" name="Google Shape;311;p79"/>
            <p:cNvSpPr/>
            <p:nvPr/>
          </p:nvSpPr>
          <p:spPr>
            <a:xfrm>
              <a:off x="3998408" y="2921264"/>
              <a:ext cx="61135" cy="21339"/>
            </a:xfrm>
            <a:custGeom>
              <a:rect b="b" l="l" r="r" t="t"/>
              <a:pathLst>
                <a:path extrusionOk="0" h="9" w="25">
                  <a:moveTo>
                    <a:pt x="13" y="5"/>
                  </a:moveTo>
                  <a:cubicBezTo>
                    <a:pt x="14" y="4"/>
                    <a:pt x="17" y="7"/>
                    <a:pt x="20" y="7"/>
                  </a:cubicBezTo>
                  <a:cubicBezTo>
                    <a:pt x="22" y="8"/>
                    <a:pt x="25" y="6"/>
                    <a:pt x="25" y="6"/>
                  </a:cubicBezTo>
                  <a:cubicBezTo>
                    <a:pt x="25" y="6"/>
                    <a:pt x="24" y="6"/>
                    <a:pt x="20" y="5"/>
                  </a:cubicBezTo>
                  <a:cubicBezTo>
                    <a:pt x="16" y="5"/>
                    <a:pt x="16" y="0"/>
                    <a:pt x="12" y="2"/>
                  </a:cubicBezTo>
                  <a:cubicBezTo>
                    <a:pt x="9" y="3"/>
                    <a:pt x="6" y="4"/>
                    <a:pt x="2" y="3"/>
                  </a:cubicBezTo>
                  <a:cubicBezTo>
                    <a:pt x="2" y="5"/>
                    <a:pt x="1" y="7"/>
                    <a:pt x="0" y="9"/>
                  </a:cubicBezTo>
                  <a:cubicBezTo>
                    <a:pt x="2" y="8"/>
                    <a:pt x="3" y="8"/>
                    <a:pt x="3" y="8"/>
                  </a:cubicBezTo>
                  <a:cubicBezTo>
                    <a:pt x="5" y="8"/>
                    <a:pt x="11" y="7"/>
                    <a:pt x="13" y="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2" name="Google Shape;312;p79"/>
            <p:cNvSpPr/>
            <p:nvPr/>
          </p:nvSpPr>
          <p:spPr>
            <a:xfrm>
              <a:off x="3985973" y="2865376"/>
              <a:ext cx="122271" cy="94500"/>
            </a:xfrm>
            <a:custGeom>
              <a:rect b="b" l="l" r="r" t="t"/>
              <a:pathLst>
                <a:path extrusionOk="0" h="39" w="50">
                  <a:moveTo>
                    <a:pt x="12" y="38"/>
                  </a:moveTo>
                  <a:cubicBezTo>
                    <a:pt x="13" y="38"/>
                    <a:pt x="16" y="36"/>
                    <a:pt x="16" y="36"/>
                  </a:cubicBezTo>
                  <a:cubicBezTo>
                    <a:pt x="16" y="36"/>
                    <a:pt x="27" y="35"/>
                    <a:pt x="29" y="35"/>
                  </a:cubicBezTo>
                  <a:cubicBezTo>
                    <a:pt x="29" y="35"/>
                    <a:pt x="30" y="35"/>
                    <a:pt x="31" y="35"/>
                  </a:cubicBezTo>
                  <a:cubicBezTo>
                    <a:pt x="31" y="35"/>
                    <a:pt x="31" y="35"/>
                    <a:pt x="31" y="35"/>
                  </a:cubicBezTo>
                  <a:cubicBezTo>
                    <a:pt x="31" y="35"/>
                    <a:pt x="36" y="36"/>
                    <a:pt x="37" y="37"/>
                  </a:cubicBezTo>
                  <a:cubicBezTo>
                    <a:pt x="37" y="38"/>
                    <a:pt x="45" y="39"/>
                    <a:pt x="49" y="38"/>
                  </a:cubicBezTo>
                  <a:cubicBezTo>
                    <a:pt x="49" y="38"/>
                    <a:pt x="50" y="38"/>
                    <a:pt x="50" y="37"/>
                  </a:cubicBezTo>
                  <a:cubicBezTo>
                    <a:pt x="50" y="36"/>
                    <a:pt x="50" y="33"/>
                    <a:pt x="50" y="32"/>
                  </a:cubicBezTo>
                  <a:cubicBezTo>
                    <a:pt x="50" y="31"/>
                    <a:pt x="47" y="28"/>
                    <a:pt x="45" y="27"/>
                  </a:cubicBezTo>
                  <a:cubicBezTo>
                    <a:pt x="44" y="25"/>
                    <a:pt x="44" y="21"/>
                    <a:pt x="44" y="21"/>
                  </a:cubicBezTo>
                  <a:cubicBezTo>
                    <a:pt x="43" y="19"/>
                    <a:pt x="43" y="19"/>
                    <a:pt x="43" y="19"/>
                  </a:cubicBezTo>
                  <a:cubicBezTo>
                    <a:pt x="43" y="19"/>
                    <a:pt x="41" y="14"/>
                    <a:pt x="38" y="13"/>
                  </a:cubicBezTo>
                  <a:cubicBezTo>
                    <a:pt x="34" y="12"/>
                    <a:pt x="32" y="5"/>
                    <a:pt x="32" y="5"/>
                  </a:cubicBezTo>
                  <a:cubicBezTo>
                    <a:pt x="29" y="5"/>
                    <a:pt x="29" y="5"/>
                    <a:pt x="29" y="5"/>
                  </a:cubicBezTo>
                  <a:cubicBezTo>
                    <a:pt x="29" y="5"/>
                    <a:pt x="27" y="3"/>
                    <a:pt x="24" y="1"/>
                  </a:cubicBezTo>
                  <a:cubicBezTo>
                    <a:pt x="22" y="0"/>
                    <a:pt x="18" y="2"/>
                    <a:pt x="18" y="2"/>
                  </a:cubicBezTo>
                  <a:cubicBezTo>
                    <a:pt x="18" y="2"/>
                    <a:pt x="13" y="3"/>
                    <a:pt x="10" y="2"/>
                  </a:cubicBezTo>
                  <a:cubicBezTo>
                    <a:pt x="7" y="1"/>
                    <a:pt x="8" y="5"/>
                    <a:pt x="5" y="6"/>
                  </a:cubicBezTo>
                  <a:cubicBezTo>
                    <a:pt x="5" y="6"/>
                    <a:pt x="5" y="6"/>
                    <a:pt x="5" y="6"/>
                  </a:cubicBezTo>
                  <a:cubicBezTo>
                    <a:pt x="5" y="9"/>
                    <a:pt x="4" y="11"/>
                    <a:pt x="3" y="13"/>
                  </a:cubicBezTo>
                  <a:cubicBezTo>
                    <a:pt x="0" y="17"/>
                    <a:pt x="4" y="23"/>
                    <a:pt x="6" y="25"/>
                  </a:cubicBezTo>
                  <a:cubicBezTo>
                    <a:pt x="6" y="25"/>
                    <a:pt x="7" y="26"/>
                    <a:pt x="7" y="26"/>
                  </a:cubicBezTo>
                  <a:cubicBezTo>
                    <a:pt x="11" y="27"/>
                    <a:pt x="14" y="26"/>
                    <a:pt x="17" y="25"/>
                  </a:cubicBezTo>
                  <a:cubicBezTo>
                    <a:pt x="21" y="23"/>
                    <a:pt x="21" y="28"/>
                    <a:pt x="25" y="28"/>
                  </a:cubicBezTo>
                  <a:cubicBezTo>
                    <a:pt x="29" y="29"/>
                    <a:pt x="30" y="29"/>
                    <a:pt x="30" y="29"/>
                  </a:cubicBezTo>
                  <a:cubicBezTo>
                    <a:pt x="30" y="29"/>
                    <a:pt x="27" y="31"/>
                    <a:pt x="25" y="30"/>
                  </a:cubicBezTo>
                  <a:cubicBezTo>
                    <a:pt x="22" y="30"/>
                    <a:pt x="19" y="27"/>
                    <a:pt x="18" y="28"/>
                  </a:cubicBezTo>
                  <a:cubicBezTo>
                    <a:pt x="16" y="30"/>
                    <a:pt x="10" y="31"/>
                    <a:pt x="8" y="31"/>
                  </a:cubicBezTo>
                  <a:cubicBezTo>
                    <a:pt x="8" y="31"/>
                    <a:pt x="7" y="31"/>
                    <a:pt x="5" y="32"/>
                  </a:cubicBezTo>
                  <a:cubicBezTo>
                    <a:pt x="5" y="33"/>
                    <a:pt x="5" y="34"/>
                    <a:pt x="6" y="35"/>
                  </a:cubicBezTo>
                  <a:cubicBezTo>
                    <a:pt x="7" y="36"/>
                    <a:pt x="7" y="36"/>
                    <a:pt x="7" y="36"/>
                  </a:cubicBezTo>
                  <a:cubicBezTo>
                    <a:pt x="12" y="35"/>
                    <a:pt x="10" y="38"/>
                    <a:pt x="12" y="3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3" name="Google Shape;313;p79"/>
            <p:cNvSpPr/>
            <p:nvPr/>
          </p:nvSpPr>
          <p:spPr>
            <a:xfrm>
              <a:off x="4002554" y="2949716"/>
              <a:ext cx="59063" cy="33533"/>
            </a:xfrm>
            <a:custGeom>
              <a:rect b="b" l="l" r="r" t="t"/>
              <a:pathLst>
                <a:path extrusionOk="0" h="14" w="24">
                  <a:moveTo>
                    <a:pt x="13" y="13"/>
                  </a:moveTo>
                  <a:cubicBezTo>
                    <a:pt x="14" y="12"/>
                    <a:pt x="18" y="8"/>
                    <a:pt x="19" y="9"/>
                  </a:cubicBezTo>
                  <a:cubicBezTo>
                    <a:pt x="21" y="9"/>
                    <a:pt x="22" y="8"/>
                    <a:pt x="22" y="7"/>
                  </a:cubicBezTo>
                  <a:cubicBezTo>
                    <a:pt x="22" y="7"/>
                    <a:pt x="20" y="4"/>
                    <a:pt x="22" y="4"/>
                  </a:cubicBezTo>
                  <a:cubicBezTo>
                    <a:pt x="23" y="3"/>
                    <a:pt x="24" y="1"/>
                    <a:pt x="24" y="0"/>
                  </a:cubicBezTo>
                  <a:cubicBezTo>
                    <a:pt x="23" y="0"/>
                    <a:pt x="22" y="0"/>
                    <a:pt x="22" y="0"/>
                  </a:cubicBezTo>
                  <a:cubicBezTo>
                    <a:pt x="20" y="0"/>
                    <a:pt x="9" y="1"/>
                    <a:pt x="9" y="1"/>
                  </a:cubicBezTo>
                  <a:cubicBezTo>
                    <a:pt x="9" y="1"/>
                    <a:pt x="6" y="3"/>
                    <a:pt x="5" y="3"/>
                  </a:cubicBezTo>
                  <a:cubicBezTo>
                    <a:pt x="3" y="3"/>
                    <a:pt x="5" y="0"/>
                    <a:pt x="0" y="1"/>
                  </a:cubicBezTo>
                  <a:cubicBezTo>
                    <a:pt x="2" y="4"/>
                    <a:pt x="3" y="5"/>
                    <a:pt x="7" y="7"/>
                  </a:cubicBezTo>
                  <a:cubicBezTo>
                    <a:pt x="12" y="8"/>
                    <a:pt x="7" y="11"/>
                    <a:pt x="11" y="13"/>
                  </a:cubicBezTo>
                  <a:cubicBezTo>
                    <a:pt x="11" y="13"/>
                    <a:pt x="11" y="14"/>
                    <a:pt x="12" y="14"/>
                  </a:cubicBezTo>
                  <a:cubicBezTo>
                    <a:pt x="12" y="13"/>
                    <a:pt x="12" y="13"/>
                    <a:pt x="13" y="1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4" name="Google Shape;314;p79"/>
            <p:cNvSpPr/>
            <p:nvPr/>
          </p:nvSpPr>
          <p:spPr>
            <a:xfrm>
              <a:off x="4641884" y="2978167"/>
              <a:ext cx="252831" cy="175791"/>
            </a:xfrm>
            <a:custGeom>
              <a:rect b="b" l="l" r="r" t="t"/>
              <a:pathLst>
                <a:path extrusionOk="0" h="73" w="103">
                  <a:moveTo>
                    <a:pt x="95" y="42"/>
                  </a:moveTo>
                  <a:cubicBezTo>
                    <a:pt x="95" y="40"/>
                    <a:pt x="95" y="39"/>
                    <a:pt x="92" y="36"/>
                  </a:cubicBezTo>
                  <a:cubicBezTo>
                    <a:pt x="89" y="33"/>
                    <a:pt x="87" y="33"/>
                    <a:pt x="87" y="31"/>
                  </a:cubicBezTo>
                  <a:cubicBezTo>
                    <a:pt x="87" y="30"/>
                    <a:pt x="86" y="29"/>
                    <a:pt x="84" y="26"/>
                  </a:cubicBezTo>
                  <a:cubicBezTo>
                    <a:pt x="81" y="23"/>
                    <a:pt x="77" y="23"/>
                    <a:pt x="77" y="23"/>
                  </a:cubicBezTo>
                  <a:cubicBezTo>
                    <a:pt x="76" y="21"/>
                    <a:pt x="76" y="21"/>
                    <a:pt x="76" y="21"/>
                  </a:cubicBezTo>
                  <a:cubicBezTo>
                    <a:pt x="72" y="20"/>
                    <a:pt x="72" y="20"/>
                    <a:pt x="72" y="20"/>
                  </a:cubicBezTo>
                  <a:cubicBezTo>
                    <a:pt x="72" y="20"/>
                    <a:pt x="70" y="18"/>
                    <a:pt x="73" y="17"/>
                  </a:cubicBezTo>
                  <a:cubicBezTo>
                    <a:pt x="76" y="15"/>
                    <a:pt x="73" y="11"/>
                    <a:pt x="73" y="10"/>
                  </a:cubicBezTo>
                  <a:cubicBezTo>
                    <a:pt x="72" y="8"/>
                    <a:pt x="68" y="3"/>
                    <a:pt x="67" y="2"/>
                  </a:cubicBezTo>
                  <a:cubicBezTo>
                    <a:pt x="66" y="2"/>
                    <a:pt x="66" y="2"/>
                    <a:pt x="65" y="1"/>
                  </a:cubicBezTo>
                  <a:cubicBezTo>
                    <a:pt x="63" y="0"/>
                    <a:pt x="60" y="2"/>
                    <a:pt x="58" y="4"/>
                  </a:cubicBezTo>
                  <a:cubicBezTo>
                    <a:pt x="57" y="6"/>
                    <a:pt x="58" y="7"/>
                    <a:pt x="57" y="8"/>
                  </a:cubicBezTo>
                  <a:cubicBezTo>
                    <a:pt x="55" y="9"/>
                    <a:pt x="51" y="13"/>
                    <a:pt x="48" y="16"/>
                  </a:cubicBezTo>
                  <a:cubicBezTo>
                    <a:pt x="46" y="20"/>
                    <a:pt x="39" y="18"/>
                    <a:pt x="36" y="19"/>
                  </a:cubicBezTo>
                  <a:cubicBezTo>
                    <a:pt x="34" y="20"/>
                    <a:pt x="37" y="22"/>
                    <a:pt x="36" y="23"/>
                  </a:cubicBezTo>
                  <a:cubicBezTo>
                    <a:pt x="34" y="25"/>
                    <a:pt x="30" y="27"/>
                    <a:pt x="28" y="27"/>
                  </a:cubicBezTo>
                  <a:cubicBezTo>
                    <a:pt x="27" y="28"/>
                    <a:pt x="21" y="28"/>
                    <a:pt x="19" y="30"/>
                  </a:cubicBezTo>
                  <a:cubicBezTo>
                    <a:pt x="17" y="32"/>
                    <a:pt x="15" y="28"/>
                    <a:pt x="14" y="30"/>
                  </a:cubicBezTo>
                  <a:cubicBezTo>
                    <a:pt x="12" y="33"/>
                    <a:pt x="10" y="33"/>
                    <a:pt x="9" y="32"/>
                  </a:cubicBezTo>
                  <a:cubicBezTo>
                    <a:pt x="9" y="32"/>
                    <a:pt x="8" y="32"/>
                    <a:pt x="8" y="31"/>
                  </a:cubicBezTo>
                  <a:cubicBezTo>
                    <a:pt x="7" y="33"/>
                    <a:pt x="5" y="34"/>
                    <a:pt x="4" y="37"/>
                  </a:cubicBezTo>
                  <a:cubicBezTo>
                    <a:pt x="3" y="40"/>
                    <a:pt x="0" y="43"/>
                    <a:pt x="0" y="45"/>
                  </a:cubicBezTo>
                  <a:cubicBezTo>
                    <a:pt x="0" y="47"/>
                    <a:pt x="1" y="49"/>
                    <a:pt x="1" y="52"/>
                  </a:cubicBezTo>
                  <a:cubicBezTo>
                    <a:pt x="1" y="55"/>
                    <a:pt x="2" y="56"/>
                    <a:pt x="3" y="59"/>
                  </a:cubicBezTo>
                  <a:cubicBezTo>
                    <a:pt x="5" y="61"/>
                    <a:pt x="5" y="64"/>
                    <a:pt x="5" y="64"/>
                  </a:cubicBezTo>
                  <a:cubicBezTo>
                    <a:pt x="5" y="64"/>
                    <a:pt x="5" y="65"/>
                    <a:pt x="7" y="66"/>
                  </a:cubicBezTo>
                  <a:cubicBezTo>
                    <a:pt x="8" y="68"/>
                    <a:pt x="12" y="70"/>
                    <a:pt x="12" y="72"/>
                  </a:cubicBezTo>
                  <a:cubicBezTo>
                    <a:pt x="12" y="72"/>
                    <a:pt x="13" y="73"/>
                    <a:pt x="13" y="73"/>
                  </a:cubicBezTo>
                  <a:cubicBezTo>
                    <a:pt x="14" y="73"/>
                    <a:pt x="14" y="73"/>
                    <a:pt x="14" y="72"/>
                  </a:cubicBezTo>
                  <a:cubicBezTo>
                    <a:pt x="16" y="70"/>
                    <a:pt x="16" y="66"/>
                    <a:pt x="16" y="66"/>
                  </a:cubicBezTo>
                  <a:cubicBezTo>
                    <a:pt x="20" y="65"/>
                    <a:pt x="20" y="65"/>
                    <a:pt x="20" y="65"/>
                  </a:cubicBezTo>
                  <a:cubicBezTo>
                    <a:pt x="24" y="64"/>
                    <a:pt x="24" y="64"/>
                    <a:pt x="24" y="64"/>
                  </a:cubicBezTo>
                  <a:cubicBezTo>
                    <a:pt x="31" y="65"/>
                    <a:pt x="31" y="65"/>
                    <a:pt x="31" y="65"/>
                  </a:cubicBezTo>
                  <a:cubicBezTo>
                    <a:pt x="31" y="59"/>
                    <a:pt x="31" y="59"/>
                    <a:pt x="31" y="59"/>
                  </a:cubicBezTo>
                  <a:cubicBezTo>
                    <a:pt x="31" y="59"/>
                    <a:pt x="36" y="53"/>
                    <a:pt x="40" y="53"/>
                  </a:cubicBezTo>
                  <a:cubicBezTo>
                    <a:pt x="44" y="53"/>
                    <a:pt x="47" y="57"/>
                    <a:pt x="47" y="57"/>
                  </a:cubicBezTo>
                  <a:cubicBezTo>
                    <a:pt x="63" y="60"/>
                    <a:pt x="63" y="60"/>
                    <a:pt x="63" y="60"/>
                  </a:cubicBezTo>
                  <a:cubicBezTo>
                    <a:pt x="63" y="60"/>
                    <a:pt x="64" y="56"/>
                    <a:pt x="65" y="55"/>
                  </a:cubicBezTo>
                  <a:cubicBezTo>
                    <a:pt x="67" y="54"/>
                    <a:pt x="70" y="56"/>
                    <a:pt x="72" y="55"/>
                  </a:cubicBezTo>
                  <a:cubicBezTo>
                    <a:pt x="74" y="54"/>
                    <a:pt x="77" y="52"/>
                    <a:pt x="81" y="52"/>
                  </a:cubicBezTo>
                  <a:cubicBezTo>
                    <a:pt x="85" y="52"/>
                    <a:pt x="86" y="54"/>
                    <a:pt x="88" y="51"/>
                  </a:cubicBezTo>
                  <a:cubicBezTo>
                    <a:pt x="89" y="48"/>
                    <a:pt x="97" y="52"/>
                    <a:pt x="97" y="52"/>
                  </a:cubicBezTo>
                  <a:cubicBezTo>
                    <a:pt x="103" y="51"/>
                    <a:pt x="103" y="51"/>
                    <a:pt x="103" y="51"/>
                  </a:cubicBezTo>
                  <a:cubicBezTo>
                    <a:pt x="101" y="46"/>
                    <a:pt x="101" y="46"/>
                    <a:pt x="101" y="46"/>
                  </a:cubicBezTo>
                  <a:cubicBezTo>
                    <a:pt x="101" y="46"/>
                    <a:pt x="95" y="43"/>
                    <a:pt x="95" y="4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5" name="Google Shape;315;p79"/>
            <p:cNvSpPr/>
            <p:nvPr/>
          </p:nvSpPr>
          <p:spPr>
            <a:xfrm>
              <a:off x="4399415" y="2921264"/>
              <a:ext cx="247650" cy="201194"/>
            </a:xfrm>
            <a:custGeom>
              <a:rect b="b" l="l" r="r" t="t"/>
              <a:pathLst>
                <a:path extrusionOk="0" h="84" w="101">
                  <a:moveTo>
                    <a:pt x="62" y="61"/>
                  </a:moveTo>
                  <a:cubicBezTo>
                    <a:pt x="63" y="61"/>
                    <a:pt x="65" y="62"/>
                    <a:pt x="67" y="60"/>
                  </a:cubicBezTo>
                  <a:cubicBezTo>
                    <a:pt x="69" y="59"/>
                    <a:pt x="73" y="62"/>
                    <a:pt x="73" y="65"/>
                  </a:cubicBezTo>
                  <a:cubicBezTo>
                    <a:pt x="74" y="67"/>
                    <a:pt x="75" y="64"/>
                    <a:pt x="77" y="61"/>
                  </a:cubicBezTo>
                  <a:cubicBezTo>
                    <a:pt x="78" y="58"/>
                    <a:pt x="83" y="50"/>
                    <a:pt x="83" y="48"/>
                  </a:cubicBezTo>
                  <a:cubicBezTo>
                    <a:pt x="83" y="46"/>
                    <a:pt x="87" y="44"/>
                    <a:pt x="87" y="43"/>
                  </a:cubicBezTo>
                  <a:cubicBezTo>
                    <a:pt x="87" y="42"/>
                    <a:pt x="87" y="39"/>
                    <a:pt x="88" y="38"/>
                  </a:cubicBezTo>
                  <a:cubicBezTo>
                    <a:pt x="89" y="38"/>
                    <a:pt x="90" y="34"/>
                    <a:pt x="90" y="33"/>
                  </a:cubicBezTo>
                  <a:cubicBezTo>
                    <a:pt x="90" y="32"/>
                    <a:pt x="94" y="25"/>
                    <a:pt x="95" y="24"/>
                  </a:cubicBezTo>
                  <a:cubicBezTo>
                    <a:pt x="96" y="23"/>
                    <a:pt x="99" y="23"/>
                    <a:pt x="100" y="21"/>
                  </a:cubicBezTo>
                  <a:cubicBezTo>
                    <a:pt x="100" y="19"/>
                    <a:pt x="101" y="16"/>
                    <a:pt x="99" y="16"/>
                  </a:cubicBezTo>
                  <a:cubicBezTo>
                    <a:pt x="98" y="15"/>
                    <a:pt x="96" y="14"/>
                    <a:pt x="96" y="12"/>
                  </a:cubicBezTo>
                  <a:cubicBezTo>
                    <a:pt x="96" y="12"/>
                    <a:pt x="96" y="10"/>
                    <a:pt x="96" y="8"/>
                  </a:cubicBezTo>
                  <a:cubicBezTo>
                    <a:pt x="94" y="8"/>
                    <a:pt x="94" y="6"/>
                    <a:pt x="93" y="4"/>
                  </a:cubicBezTo>
                  <a:cubicBezTo>
                    <a:pt x="92" y="3"/>
                    <a:pt x="92" y="2"/>
                    <a:pt x="90" y="3"/>
                  </a:cubicBezTo>
                  <a:cubicBezTo>
                    <a:pt x="88" y="3"/>
                    <a:pt x="86" y="7"/>
                    <a:pt x="84" y="8"/>
                  </a:cubicBezTo>
                  <a:cubicBezTo>
                    <a:pt x="82" y="9"/>
                    <a:pt x="79" y="7"/>
                    <a:pt x="77" y="6"/>
                  </a:cubicBezTo>
                  <a:cubicBezTo>
                    <a:pt x="76" y="6"/>
                    <a:pt x="69" y="6"/>
                    <a:pt x="66" y="6"/>
                  </a:cubicBezTo>
                  <a:cubicBezTo>
                    <a:pt x="64" y="6"/>
                    <a:pt x="62" y="9"/>
                    <a:pt x="60" y="10"/>
                  </a:cubicBezTo>
                  <a:cubicBezTo>
                    <a:pt x="58" y="11"/>
                    <a:pt x="53" y="11"/>
                    <a:pt x="52" y="10"/>
                  </a:cubicBezTo>
                  <a:cubicBezTo>
                    <a:pt x="50" y="10"/>
                    <a:pt x="47" y="7"/>
                    <a:pt x="45" y="7"/>
                  </a:cubicBezTo>
                  <a:cubicBezTo>
                    <a:pt x="44" y="7"/>
                    <a:pt x="41" y="7"/>
                    <a:pt x="38" y="9"/>
                  </a:cubicBezTo>
                  <a:cubicBezTo>
                    <a:pt x="36" y="10"/>
                    <a:pt x="35" y="6"/>
                    <a:pt x="34" y="4"/>
                  </a:cubicBezTo>
                  <a:cubicBezTo>
                    <a:pt x="32" y="2"/>
                    <a:pt x="29" y="4"/>
                    <a:pt x="27" y="2"/>
                  </a:cubicBezTo>
                  <a:cubicBezTo>
                    <a:pt x="25" y="0"/>
                    <a:pt x="24" y="4"/>
                    <a:pt x="22" y="4"/>
                  </a:cubicBezTo>
                  <a:cubicBezTo>
                    <a:pt x="20" y="4"/>
                    <a:pt x="16" y="3"/>
                    <a:pt x="14" y="4"/>
                  </a:cubicBezTo>
                  <a:cubicBezTo>
                    <a:pt x="13" y="5"/>
                    <a:pt x="13" y="10"/>
                    <a:pt x="12" y="11"/>
                  </a:cubicBezTo>
                  <a:cubicBezTo>
                    <a:pt x="12" y="11"/>
                    <a:pt x="9" y="15"/>
                    <a:pt x="9" y="17"/>
                  </a:cubicBezTo>
                  <a:cubicBezTo>
                    <a:pt x="9" y="17"/>
                    <a:pt x="8" y="18"/>
                    <a:pt x="8" y="18"/>
                  </a:cubicBezTo>
                  <a:cubicBezTo>
                    <a:pt x="8" y="20"/>
                    <a:pt x="9" y="23"/>
                    <a:pt x="9" y="24"/>
                  </a:cubicBezTo>
                  <a:cubicBezTo>
                    <a:pt x="9" y="26"/>
                    <a:pt x="10" y="34"/>
                    <a:pt x="8" y="36"/>
                  </a:cubicBezTo>
                  <a:cubicBezTo>
                    <a:pt x="6" y="38"/>
                    <a:pt x="5" y="41"/>
                    <a:pt x="5" y="41"/>
                  </a:cubicBezTo>
                  <a:cubicBezTo>
                    <a:pt x="5" y="41"/>
                    <a:pt x="2" y="43"/>
                    <a:pt x="1" y="47"/>
                  </a:cubicBezTo>
                  <a:cubicBezTo>
                    <a:pt x="0" y="51"/>
                    <a:pt x="1" y="54"/>
                    <a:pt x="1" y="57"/>
                  </a:cubicBezTo>
                  <a:cubicBezTo>
                    <a:pt x="1" y="59"/>
                    <a:pt x="3" y="61"/>
                    <a:pt x="4" y="63"/>
                  </a:cubicBezTo>
                  <a:cubicBezTo>
                    <a:pt x="4" y="63"/>
                    <a:pt x="4" y="63"/>
                    <a:pt x="4" y="64"/>
                  </a:cubicBezTo>
                  <a:cubicBezTo>
                    <a:pt x="5" y="66"/>
                    <a:pt x="12" y="66"/>
                    <a:pt x="16" y="67"/>
                  </a:cubicBezTo>
                  <a:cubicBezTo>
                    <a:pt x="20" y="68"/>
                    <a:pt x="25" y="73"/>
                    <a:pt x="24" y="75"/>
                  </a:cubicBezTo>
                  <a:cubicBezTo>
                    <a:pt x="24" y="77"/>
                    <a:pt x="27" y="82"/>
                    <a:pt x="29" y="83"/>
                  </a:cubicBezTo>
                  <a:cubicBezTo>
                    <a:pt x="31" y="84"/>
                    <a:pt x="35" y="81"/>
                    <a:pt x="37" y="81"/>
                  </a:cubicBezTo>
                  <a:cubicBezTo>
                    <a:pt x="40" y="81"/>
                    <a:pt x="47" y="81"/>
                    <a:pt x="49" y="79"/>
                  </a:cubicBezTo>
                  <a:cubicBezTo>
                    <a:pt x="49" y="79"/>
                    <a:pt x="50" y="79"/>
                    <a:pt x="50" y="79"/>
                  </a:cubicBezTo>
                  <a:cubicBezTo>
                    <a:pt x="52" y="75"/>
                    <a:pt x="52" y="70"/>
                    <a:pt x="52" y="70"/>
                  </a:cubicBezTo>
                  <a:cubicBezTo>
                    <a:pt x="52" y="70"/>
                    <a:pt x="61" y="61"/>
                    <a:pt x="62" y="6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6" name="Google Shape;316;p79"/>
            <p:cNvSpPr/>
            <p:nvPr/>
          </p:nvSpPr>
          <p:spPr>
            <a:xfrm>
              <a:off x="4360041" y="2951747"/>
              <a:ext cx="64244" cy="128033"/>
            </a:xfrm>
            <a:custGeom>
              <a:rect b="b" l="l" r="r" t="t"/>
              <a:pathLst>
                <a:path extrusionOk="0" h="53" w="26">
                  <a:moveTo>
                    <a:pt x="17" y="34"/>
                  </a:moveTo>
                  <a:cubicBezTo>
                    <a:pt x="18" y="30"/>
                    <a:pt x="21" y="28"/>
                    <a:pt x="21" y="28"/>
                  </a:cubicBezTo>
                  <a:cubicBezTo>
                    <a:pt x="21" y="28"/>
                    <a:pt x="22" y="25"/>
                    <a:pt x="24" y="23"/>
                  </a:cubicBezTo>
                  <a:cubicBezTo>
                    <a:pt x="26" y="21"/>
                    <a:pt x="25" y="13"/>
                    <a:pt x="25" y="11"/>
                  </a:cubicBezTo>
                  <a:cubicBezTo>
                    <a:pt x="25" y="10"/>
                    <a:pt x="24" y="7"/>
                    <a:pt x="24" y="5"/>
                  </a:cubicBezTo>
                  <a:cubicBezTo>
                    <a:pt x="23" y="6"/>
                    <a:pt x="22" y="6"/>
                    <a:pt x="21" y="5"/>
                  </a:cubicBezTo>
                  <a:cubicBezTo>
                    <a:pt x="19" y="4"/>
                    <a:pt x="21" y="2"/>
                    <a:pt x="18" y="1"/>
                  </a:cubicBezTo>
                  <a:cubicBezTo>
                    <a:pt x="16" y="0"/>
                    <a:pt x="15" y="3"/>
                    <a:pt x="15" y="5"/>
                  </a:cubicBezTo>
                  <a:cubicBezTo>
                    <a:pt x="16" y="7"/>
                    <a:pt x="14" y="7"/>
                    <a:pt x="13" y="8"/>
                  </a:cubicBezTo>
                  <a:cubicBezTo>
                    <a:pt x="12" y="10"/>
                    <a:pt x="8" y="10"/>
                    <a:pt x="6" y="10"/>
                  </a:cubicBezTo>
                  <a:cubicBezTo>
                    <a:pt x="5" y="10"/>
                    <a:pt x="3" y="13"/>
                    <a:pt x="1" y="13"/>
                  </a:cubicBezTo>
                  <a:cubicBezTo>
                    <a:pt x="1" y="13"/>
                    <a:pt x="1" y="13"/>
                    <a:pt x="0" y="13"/>
                  </a:cubicBezTo>
                  <a:cubicBezTo>
                    <a:pt x="0" y="20"/>
                    <a:pt x="2" y="19"/>
                    <a:pt x="5" y="21"/>
                  </a:cubicBezTo>
                  <a:cubicBezTo>
                    <a:pt x="8" y="23"/>
                    <a:pt x="5" y="26"/>
                    <a:pt x="6" y="27"/>
                  </a:cubicBezTo>
                  <a:cubicBezTo>
                    <a:pt x="8" y="29"/>
                    <a:pt x="7" y="33"/>
                    <a:pt x="8" y="37"/>
                  </a:cubicBezTo>
                  <a:cubicBezTo>
                    <a:pt x="8" y="40"/>
                    <a:pt x="8" y="47"/>
                    <a:pt x="8" y="53"/>
                  </a:cubicBezTo>
                  <a:cubicBezTo>
                    <a:pt x="10" y="52"/>
                    <a:pt x="13" y="52"/>
                    <a:pt x="14" y="52"/>
                  </a:cubicBezTo>
                  <a:cubicBezTo>
                    <a:pt x="17" y="52"/>
                    <a:pt x="18" y="49"/>
                    <a:pt x="20" y="50"/>
                  </a:cubicBezTo>
                  <a:cubicBezTo>
                    <a:pt x="19" y="48"/>
                    <a:pt x="17" y="46"/>
                    <a:pt x="17" y="44"/>
                  </a:cubicBezTo>
                  <a:cubicBezTo>
                    <a:pt x="17" y="41"/>
                    <a:pt x="16" y="38"/>
                    <a:pt x="17" y="3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7" name="Google Shape;317;p79"/>
            <p:cNvSpPr/>
            <p:nvPr/>
          </p:nvSpPr>
          <p:spPr>
            <a:xfrm>
              <a:off x="4343460" y="2981215"/>
              <a:ext cx="36267" cy="105678"/>
            </a:xfrm>
            <a:custGeom>
              <a:rect b="b" l="l" r="r" t="t"/>
              <a:pathLst>
                <a:path extrusionOk="0" h="44" w="15">
                  <a:moveTo>
                    <a:pt x="13" y="15"/>
                  </a:moveTo>
                  <a:cubicBezTo>
                    <a:pt x="12" y="14"/>
                    <a:pt x="15" y="11"/>
                    <a:pt x="12" y="9"/>
                  </a:cubicBezTo>
                  <a:cubicBezTo>
                    <a:pt x="9" y="7"/>
                    <a:pt x="7" y="8"/>
                    <a:pt x="7" y="1"/>
                  </a:cubicBezTo>
                  <a:cubicBezTo>
                    <a:pt x="5" y="1"/>
                    <a:pt x="3" y="0"/>
                    <a:pt x="1" y="0"/>
                  </a:cubicBezTo>
                  <a:cubicBezTo>
                    <a:pt x="0" y="0"/>
                    <a:pt x="0" y="0"/>
                    <a:pt x="0" y="0"/>
                  </a:cubicBezTo>
                  <a:cubicBezTo>
                    <a:pt x="0" y="3"/>
                    <a:pt x="1" y="5"/>
                    <a:pt x="1" y="6"/>
                  </a:cubicBezTo>
                  <a:cubicBezTo>
                    <a:pt x="3" y="6"/>
                    <a:pt x="4" y="8"/>
                    <a:pt x="3" y="11"/>
                  </a:cubicBezTo>
                  <a:cubicBezTo>
                    <a:pt x="3" y="13"/>
                    <a:pt x="3" y="20"/>
                    <a:pt x="4" y="22"/>
                  </a:cubicBezTo>
                  <a:cubicBezTo>
                    <a:pt x="5" y="25"/>
                    <a:pt x="6" y="30"/>
                    <a:pt x="6" y="34"/>
                  </a:cubicBezTo>
                  <a:cubicBezTo>
                    <a:pt x="6" y="37"/>
                    <a:pt x="7" y="41"/>
                    <a:pt x="9" y="44"/>
                  </a:cubicBezTo>
                  <a:cubicBezTo>
                    <a:pt x="10" y="43"/>
                    <a:pt x="10" y="43"/>
                    <a:pt x="11" y="43"/>
                  </a:cubicBezTo>
                  <a:cubicBezTo>
                    <a:pt x="12" y="42"/>
                    <a:pt x="14" y="41"/>
                    <a:pt x="15" y="41"/>
                  </a:cubicBezTo>
                  <a:cubicBezTo>
                    <a:pt x="15" y="35"/>
                    <a:pt x="15" y="28"/>
                    <a:pt x="15" y="25"/>
                  </a:cubicBezTo>
                  <a:cubicBezTo>
                    <a:pt x="14" y="21"/>
                    <a:pt x="15" y="17"/>
                    <a:pt x="13" y="1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8" name="Google Shape;318;p79"/>
            <p:cNvSpPr/>
            <p:nvPr/>
          </p:nvSpPr>
          <p:spPr>
            <a:xfrm>
              <a:off x="4522722" y="2940570"/>
              <a:ext cx="151284" cy="232695"/>
            </a:xfrm>
            <a:custGeom>
              <a:rect b="b" l="l" r="r" t="t"/>
              <a:pathLst>
                <a:path extrusionOk="0" h="97" w="62">
                  <a:moveTo>
                    <a:pt x="26" y="92"/>
                  </a:moveTo>
                  <a:cubicBezTo>
                    <a:pt x="26" y="92"/>
                    <a:pt x="46" y="93"/>
                    <a:pt x="48" y="93"/>
                  </a:cubicBezTo>
                  <a:cubicBezTo>
                    <a:pt x="51" y="92"/>
                    <a:pt x="60" y="97"/>
                    <a:pt x="60" y="97"/>
                  </a:cubicBezTo>
                  <a:cubicBezTo>
                    <a:pt x="60" y="97"/>
                    <a:pt x="61" y="92"/>
                    <a:pt x="62" y="89"/>
                  </a:cubicBezTo>
                  <a:cubicBezTo>
                    <a:pt x="62" y="89"/>
                    <a:pt x="61" y="88"/>
                    <a:pt x="61" y="88"/>
                  </a:cubicBezTo>
                  <a:cubicBezTo>
                    <a:pt x="61" y="86"/>
                    <a:pt x="57" y="84"/>
                    <a:pt x="56" y="82"/>
                  </a:cubicBezTo>
                  <a:cubicBezTo>
                    <a:pt x="54" y="81"/>
                    <a:pt x="54" y="80"/>
                    <a:pt x="54" y="80"/>
                  </a:cubicBezTo>
                  <a:cubicBezTo>
                    <a:pt x="54" y="80"/>
                    <a:pt x="54" y="77"/>
                    <a:pt x="52" y="75"/>
                  </a:cubicBezTo>
                  <a:cubicBezTo>
                    <a:pt x="51" y="72"/>
                    <a:pt x="50" y="71"/>
                    <a:pt x="50" y="68"/>
                  </a:cubicBezTo>
                  <a:cubicBezTo>
                    <a:pt x="50" y="65"/>
                    <a:pt x="49" y="63"/>
                    <a:pt x="49" y="61"/>
                  </a:cubicBezTo>
                  <a:cubicBezTo>
                    <a:pt x="49" y="59"/>
                    <a:pt x="52" y="56"/>
                    <a:pt x="53" y="53"/>
                  </a:cubicBezTo>
                  <a:cubicBezTo>
                    <a:pt x="54" y="50"/>
                    <a:pt x="56" y="49"/>
                    <a:pt x="57" y="47"/>
                  </a:cubicBezTo>
                  <a:cubicBezTo>
                    <a:pt x="56" y="46"/>
                    <a:pt x="55" y="44"/>
                    <a:pt x="55" y="41"/>
                  </a:cubicBezTo>
                  <a:cubicBezTo>
                    <a:pt x="54" y="38"/>
                    <a:pt x="51" y="37"/>
                    <a:pt x="48" y="34"/>
                  </a:cubicBezTo>
                  <a:cubicBezTo>
                    <a:pt x="45" y="31"/>
                    <a:pt x="46" y="29"/>
                    <a:pt x="46" y="28"/>
                  </a:cubicBezTo>
                  <a:cubicBezTo>
                    <a:pt x="46" y="27"/>
                    <a:pt x="50" y="27"/>
                    <a:pt x="53" y="27"/>
                  </a:cubicBezTo>
                  <a:cubicBezTo>
                    <a:pt x="56" y="27"/>
                    <a:pt x="58" y="27"/>
                    <a:pt x="56" y="26"/>
                  </a:cubicBezTo>
                  <a:cubicBezTo>
                    <a:pt x="55" y="25"/>
                    <a:pt x="53" y="19"/>
                    <a:pt x="53" y="15"/>
                  </a:cubicBezTo>
                  <a:cubicBezTo>
                    <a:pt x="53" y="11"/>
                    <a:pt x="52" y="10"/>
                    <a:pt x="52" y="8"/>
                  </a:cubicBezTo>
                  <a:cubicBezTo>
                    <a:pt x="52" y="6"/>
                    <a:pt x="49" y="0"/>
                    <a:pt x="47" y="0"/>
                  </a:cubicBezTo>
                  <a:cubicBezTo>
                    <a:pt x="47" y="0"/>
                    <a:pt x="46" y="0"/>
                    <a:pt x="46" y="0"/>
                  </a:cubicBezTo>
                  <a:cubicBezTo>
                    <a:pt x="46" y="2"/>
                    <a:pt x="46" y="4"/>
                    <a:pt x="46" y="4"/>
                  </a:cubicBezTo>
                  <a:cubicBezTo>
                    <a:pt x="46" y="6"/>
                    <a:pt x="48" y="7"/>
                    <a:pt x="49" y="8"/>
                  </a:cubicBezTo>
                  <a:cubicBezTo>
                    <a:pt x="51" y="8"/>
                    <a:pt x="50" y="11"/>
                    <a:pt x="50" y="13"/>
                  </a:cubicBezTo>
                  <a:cubicBezTo>
                    <a:pt x="49" y="15"/>
                    <a:pt x="46" y="15"/>
                    <a:pt x="45" y="16"/>
                  </a:cubicBezTo>
                  <a:cubicBezTo>
                    <a:pt x="44" y="17"/>
                    <a:pt x="40" y="24"/>
                    <a:pt x="40" y="25"/>
                  </a:cubicBezTo>
                  <a:cubicBezTo>
                    <a:pt x="40" y="26"/>
                    <a:pt x="39" y="30"/>
                    <a:pt x="38" y="30"/>
                  </a:cubicBezTo>
                  <a:cubicBezTo>
                    <a:pt x="37" y="31"/>
                    <a:pt x="37" y="34"/>
                    <a:pt x="37" y="35"/>
                  </a:cubicBezTo>
                  <a:cubicBezTo>
                    <a:pt x="37" y="36"/>
                    <a:pt x="33" y="38"/>
                    <a:pt x="33" y="40"/>
                  </a:cubicBezTo>
                  <a:cubicBezTo>
                    <a:pt x="33" y="42"/>
                    <a:pt x="28" y="50"/>
                    <a:pt x="27" y="53"/>
                  </a:cubicBezTo>
                  <a:cubicBezTo>
                    <a:pt x="25" y="56"/>
                    <a:pt x="24" y="59"/>
                    <a:pt x="23" y="57"/>
                  </a:cubicBezTo>
                  <a:cubicBezTo>
                    <a:pt x="23" y="54"/>
                    <a:pt x="19" y="51"/>
                    <a:pt x="17" y="52"/>
                  </a:cubicBezTo>
                  <a:cubicBezTo>
                    <a:pt x="15" y="54"/>
                    <a:pt x="13" y="53"/>
                    <a:pt x="12" y="53"/>
                  </a:cubicBezTo>
                  <a:cubicBezTo>
                    <a:pt x="11" y="53"/>
                    <a:pt x="2" y="62"/>
                    <a:pt x="2" y="62"/>
                  </a:cubicBezTo>
                  <a:cubicBezTo>
                    <a:pt x="2" y="62"/>
                    <a:pt x="2" y="67"/>
                    <a:pt x="0" y="71"/>
                  </a:cubicBezTo>
                  <a:cubicBezTo>
                    <a:pt x="1" y="72"/>
                    <a:pt x="2" y="74"/>
                    <a:pt x="4" y="76"/>
                  </a:cubicBezTo>
                  <a:cubicBezTo>
                    <a:pt x="5" y="79"/>
                    <a:pt x="9" y="77"/>
                    <a:pt x="10" y="77"/>
                  </a:cubicBezTo>
                  <a:cubicBezTo>
                    <a:pt x="11" y="78"/>
                    <a:pt x="13" y="84"/>
                    <a:pt x="12" y="86"/>
                  </a:cubicBezTo>
                  <a:cubicBezTo>
                    <a:pt x="12" y="87"/>
                    <a:pt x="10" y="91"/>
                    <a:pt x="11" y="93"/>
                  </a:cubicBezTo>
                  <a:cubicBezTo>
                    <a:pt x="22" y="93"/>
                    <a:pt x="22" y="93"/>
                    <a:pt x="22" y="93"/>
                  </a:cubicBezTo>
                  <a:lnTo>
                    <a:pt x="26" y="92"/>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19" name="Google Shape;319;p79"/>
            <p:cNvSpPr/>
            <p:nvPr/>
          </p:nvSpPr>
          <p:spPr>
            <a:xfrm>
              <a:off x="4164199" y="2988328"/>
              <a:ext cx="130560" cy="130065"/>
            </a:xfrm>
            <a:custGeom>
              <a:rect b="b" l="l" r="r" t="t"/>
              <a:pathLst>
                <a:path extrusionOk="0" h="54" w="53">
                  <a:moveTo>
                    <a:pt x="50" y="45"/>
                  </a:moveTo>
                  <a:cubicBezTo>
                    <a:pt x="49" y="44"/>
                    <a:pt x="46" y="37"/>
                    <a:pt x="46" y="36"/>
                  </a:cubicBezTo>
                  <a:cubicBezTo>
                    <a:pt x="46" y="34"/>
                    <a:pt x="50" y="30"/>
                    <a:pt x="49" y="27"/>
                  </a:cubicBezTo>
                  <a:cubicBezTo>
                    <a:pt x="49" y="25"/>
                    <a:pt x="53" y="24"/>
                    <a:pt x="53" y="22"/>
                  </a:cubicBezTo>
                  <a:cubicBezTo>
                    <a:pt x="53" y="20"/>
                    <a:pt x="52" y="13"/>
                    <a:pt x="50" y="9"/>
                  </a:cubicBezTo>
                  <a:cubicBezTo>
                    <a:pt x="49" y="9"/>
                    <a:pt x="49" y="9"/>
                    <a:pt x="48" y="8"/>
                  </a:cubicBezTo>
                  <a:cubicBezTo>
                    <a:pt x="47" y="7"/>
                    <a:pt x="40" y="7"/>
                    <a:pt x="38" y="9"/>
                  </a:cubicBezTo>
                  <a:cubicBezTo>
                    <a:pt x="36" y="12"/>
                    <a:pt x="31" y="7"/>
                    <a:pt x="31" y="6"/>
                  </a:cubicBezTo>
                  <a:cubicBezTo>
                    <a:pt x="30" y="5"/>
                    <a:pt x="27" y="2"/>
                    <a:pt x="24" y="4"/>
                  </a:cubicBezTo>
                  <a:cubicBezTo>
                    <a:pt x="22" y="5"/>
                    <a:pt x="21" y="5"/>
                    <a:pt x="21" y="3"/>
                  </a:cubicBezTo>
                  <a:cubicBezTo>
                    <a:pt x="21" y="0"/>
                    <a:pt x="17" y="1"/>
                    <a:pt x="17" y="3"/>
                  </a:cubicBezTo>
                  <a:cubicBezTo>
                    <a:pt x="16" y="5"/>
                    <a:pt x="13" y="7"/>
                    <a:pt x="12" y="5"/>
                  </a:cubicBezTo>
                  <a:cubicBezTo>
                    <a:pt x="11" y="4"/>
                    <a:pt x="9" y="2"/>
                    <a:pt x="8" y="4"/>
                  </a:cubicBezTo>
                  <a:cubicBezTo>
                    <a:pt x="7" y="6"/>
                    <a:pt x="6" y="5"/>
                    <a:pt x="5" y="5"/>
                  </a:cubicBezTo>
                  <a:cubicBezTo>
                    <a:pt x="5" y="7"/>
                    <a:pt x="4" y="11"/>
                    <a:pt x="5" y="11"/>
                  </a:cubicBezTo>
                  <a:cubicBezTo>
                    <a:pt x="7" y="12"/>
                    <a:pt x="7" y="14"/>
                    <a:pt x="7" y="15"/>
                  </a:cubicBezTo>
                  <a:cubicBezTo>
                    <a:pt x="6" y="16"/>
                    <a:pt x="9" y="19"/>
                    <a:pt x="8" y="21"/>
                  </a:cubicBezTo>
                  <a:cubicBezTo>
                    <a:pt x="7" y="22"/>
                    <a:pt x="5" y="19"/>
                    <a:pt x="4" y="21"/>
                  </a:cubicBezTo>
                  <a:cubicBezTo>
                    <a:pt x="3" y="23"/>
                    <a:pt x="6" y="25"/>
                    <a:pt x="5" y="26"/>
                  </a:cubicBezTo>
                  <a:cubicBezTo>
                    <a:pt x="4" y="28"/>
                    <a:pt x="2" y="28"/>
                    <a:pt x="3" y="31"/>
                  </a:cubicBezTo>
                  <a:cubicBezTo>
                    <a:pt x="3" y="34"/>
                    <a:pt x="3" y="36"/>
                    <a:pt x="2" y="37"/>
                  </a:cubicBezTo>
                  <a:cubicBezTo>
                    <a:pt x="0" y="38"/>
                    <a:pt x="2" y="38"/>
                    <a:pt x="4" y="39"/>
                  </a:cubicBezTo>
                  <a:cubicBezTo>
                    <a:pt x="7" y="41"/>
                    <a:pt x="11" y="43"/>
                    <a:pt x="11" y="46"/>
                  </a:cubicBezTo>
                  <a:cubicBezTo>
                    <a:pt x="11" y="48"/>
                    <a:pt x="9" y="49"/>
                    <a:pt x="8" y="54"/>
                  </a:cubicBezTo>
                  <a:cubicBezTo>
                    <a:pt x="14" y="54"/>
                    <a:pt x="23" y="50"/>
                    <a:pt x="33" y="48"/>
                  </a:cubicBezTo>
                  <a:cubicBezTo>
                    <a:pt x="40" y="47"/>
                    <a:pt x="46" y="48"/>
                    <a:pt x="50" y="49"/>
                  </a:cubicBezTo>
                  <a:cubicBezTo>
                    <a:pt x="50" y="48"/>
                    <a:pt x="50" y="46"/>
                    <a:pt x="50" y="4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0" name="Google Shape;320;p79"/>
            <p:cNvSpPr/>
            <p:nvPr/>
          </p:nvSpPr>
          <p:spPr>
            <a:xfrm>
              <a:off x="4277144" y="2981215"/>
              <a:ext cx="88077" cy="132098"/>
            </a:xfrm>
            <a:custGeom>
              <a:rect b="b" l="l" r="r" t="t"/>
              <a:pathLst>
                <a:path extrusionOk="0" h="55" w="36">
                  <a:moveTo>
                    <a:pt x="31" y="22"/>
                  </a:moveTo>
                  <a:cubicBezTo>
                    <a:pt x="30" y="20"/>
                    <a:pt x="30" y="13"/>
                    <a:pt x="30" y="11"/>
                  </a:cubicBezTo>
                  <a:cubicBezTo>
                    <a:pt x="31" y="8"/>
                    <a:pt x="30" y="6"/>
                    <a:pt x="28" y="6"/>
                  </a:cubicBezTo>
                  <a:cubicBezTo>
                    <a:pt x="28" y="5"/>
                    <a:pt x="27" y="3"/>
                    <a:pt x="27" y="0"/>
                  </a:cubicBezTo>
                  <a:cubicBezTo>
                    <a:pt x="25" y="1"/>
                    <a:pt x="25" y="3"/>
                    <a:pt x="25" y="2"/>
                  </a:cubicBezTo>
                  <a:cubicBezTo>
                    <a:pt x="24" y="1"/>
                    <a:pt x="4" y="0"/>
                    <a:pt x="3" y="2"/>
                  </a:cubicBezTo>
                  <a:cubicBezTo>
                    <a:pt x="2" y="3"/>
                    <a:pt x="5" y="9"/>
                    <a:pt x="5" y="10"/>
                  </a:cubicBezTo>
                  <a:cubicBezTo>
                    <a:pt x="5" y="11"/>
                    <a:pt x="4" y="12"/>
                    <a:pt x="4" y="12"/>
                  </a:cubicBezTo>
                  <a:cubicBezTo>
                    <a:pt x="6" y="16"/>
                    <a:pt x="7" y="23"/>
                    <a:pt x="7" y="25"/>
                  </a:cubicBezTo>
                  <a:cubicBezTo>
                    <a:pt x="7" y="27"/>
                    <a:pt x="3" y="28"/>
                    <a:pt x="3" y="30"/>
                  </a:cubicBezTo>
                  <a:cubicBezTo>
                    <a:pt x="4" y="33"/>
                    <a:pt x="0" y="37"/>
                    <a:pt x="0" y="39"/>
                  </a:cubicBezTo>
                  <a:cubicBezTo>
                    <a:pt x="0" y="40"/>
                    <a:pt x="3" y="47"/>
                    <a:pt x="4" y="48"/>
                  </a:cubicBezTo>
                  <a:cubicBezTo>
                    <a:pt x="4" y="49"/>
                    <a:pt x="4" y="51"/>
                    <a:pt x="4" y="52"/>
                  </a:cubicBezTo>
                  <a:cubicBezTo>
                    <a:pt x="7" y="53"/>
                    <a:pt x="9" y="54"/>
                    <a:pt x="10" y="54"/>
                  </a:cubicBezTo>
                  <a:cubicBezTo>
                    <a:pt x="11" y="55"/>
                    <a:pt x="22" y="50"/>
                    <a:pt x="26" y="48"/>
                  </a:cubicBezTo>
                  <a:cubicBezTo>
                    <a:pt x="30" y="46"/>
                    <a:pt x="33" y="45"/>
                    <a:pt x="36" y="44"/>
                  </a:cubicBezTo>
                  <a:cubicBezTo>
                    <a:pt x="34" y="41"/>
                    <a:pt x="33" y="37"/>
                    <a:pt x="33" y="34"/>
                  </a:cubicBezTo>
                  <a:cubicBezTo>
                    <a:pt x="33" y="30"/>
                    <a:pt x="32" y="25"/>
                    <a:pt x="31" y="2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1" name="Google Shape;321;p79"/>
            <p:cNvSpPr/>
            <p:nvPr/>
          </p:nvSpPr>
          <p:spPr>
            <a:xfrm>
              <a:off x="4032603" y="2949716"/>
              <a:ext cx="154393" cy="115838"/>
            </a:xfrm>
            <a:custGeom>
              <a:rect b="b" l="l" r="r" t="t"/>
              <a:pathLst>
                <a:path extrusionOk="0" h="48" w="63">
                  <a:moveTo>
                    <a:pt x="21" y="25"/>
                  </a:moveTo>
                  <a:cubicBezTo>
                    <a:pt x="21" y="23"/>
                    <a:pt x="23" y="24"/>
                    <a:pt x="25" y="24"/>
                  </a:cubicBezTo>
                  <a:cubicBezTo>
                    <a:pt x="27" y="25"/>
                    <a:pt x="29" y="23"/>
                    <a:pt x="31" y="23"/>
                  </a:cubicBezTo>
                  <a:cubicBezTo>
                    <a:pt x="33" y="23"/>
                    <a:pt x="38" y="29"/>
                    <a:pt x="38" y="31"/>
                  </a:cubicBezTo>
                  <a:cubicBezTo>
                    <a:pt x="38" y="33"/>
                    <a:pt x="38" y="35"/>
                    <a:pt x="39" y="36"/>
                  </a:cubicBezTo>
                  <a:cubicBezTo>
                    <a:pt x="39" y="37"/>
                    <a:pt x="39" y="37"/>
                    <a:pt x="39" y="37"/>
                  </a:cubicBezTo>
                  <a:cubicBezTo>
                    <a:pt x="42" y="36"/>
                    <a:pt x="45" y="36"/>
                    <a:pt x="45" y="36"/>
                  </a:cubicBezTo>
                  <a:cubicBezTo>
                    <a:pt x="46" y="36"/>
                    <a:pt x="48" y="40"/>
                    <a:pt x="48" y="43"/>
                  </a:cubicBezTo>
                  <a:cubicBezTo>
                    <a:pt x="47" y="46"/>
                    <a:pt x="50" y="48"/>
                    <a:pt x="52" y="46"/>
                  </a:cubicBezTo>
                  <a:cubicBezTo>
                    <a:pt x="53" y="44"/>
                    <a:pt x="55" y="42"/>
                    <a:pt x="55" y="43"/>
                  </a:cubicBezTo>
                  <a:cubicBezTo>
                    <a:pt x="55" y="44"/>
                    <a:pt x="56" y="44"/>
                    <a:pt x="57" y="45"/>
                  </a:cubicBezTo>
                  <a:cubicBezTo>
                    <a:pt x="57" y="44"/>
                    <a:pt x="58" y="43"/>
                    <a:pt x="59" y="42"/>
                  </a:cubicBezTo>
                  <a:cubicBezTo>
                    <a:pt x="60" y="41"/>
                    <a:pt x="57" y="39"/>
                    <a:pt x="58" y="37"/>
                  </a:cubicBezTo>
                  <a:cubicBezTo>
                    <a:pt x="59" y="35"/>
                    <a:pt x="61" y="38"/>
                    <a:pt x="62" y="37"/>
                  </a:cubicBezTo>
                  <a:cubicBezTo>
                    <a:pt x="63" y="35"/>
                    <a:pt x="60" y="32"/>
                    <a:pt x="61" y="31"/>
                  </a:cubicBezTo>
                  <a:cubicBezTo>
                    <a:pt x="61" y="30"/>
                    <a:pt x="61" y="28"/>
                    <a:pt x="59" y="27"/>
                  </a:cubicBezTo>
                  <a:cubicBezTo>
                    <a:pt x="58" y="27"/>
                    <a:pt x="59" y="23"/>
                    <a:pt x="59" y="21"/>
                  </a:cubicBezTo>
                  <a:cubicBezTo>
                    <a:pt x="59" y="20"/>
                    <a:pt x="58" y="20"/>
                    <a:pt x="58" y="20"/>
                  </a:cubicBezTo>
                  <a:cubicBezTo>
                    <a:pt x="57" y="18"/>
                    <a:pt x="58" y="15"/>
                    <a:pt x="56" y="15"/>
                  </a:cubicBezTo>
                  <a:cubicBezTo>
                    <a:pt x="54" y="15"/>
                    <a:pt x="55" y="12"/>
                    <a:pt x="56" y="12"/>
                  </a:cubicBezTo>
                  <a:cubicBezTo>
                    <a:pt x="58" y="11"/>
                    <a:pt x="53" y="10"/>
                    <a:pt x="53" y="8"/>
                  </a:cubicBezTo>
                  <a:cubicBezTo>
                    <a:pt x="53" y="6"/>
                    <a:pt x="51" y="2"/>
                    <a:pt x="50" y="2"/>
                  </a:cubicBezTo>
                  <a:cubicBezTo>
                    <a:pt x="49" y="1"/>
                    <a:pt x="45" y="6"/>
                    <a:pt x="44" y="6"/>
                  </a:cubicBezTo>
                  <a:cubicBezTo>
                    <a:pt x="42" y="6"/>
                    <a:pt x="39" y="3"/>
                    <a:pt x="38" y="5"/>
                  </a:cubicBezTo>
                  <a:cubicBezTo>
                    <a:pt x="37" y="8"/>
                    <a:pt x="35" y="4"/>
                    <a:pt x="33" y="6"/>
                  </a:cubicBezTo>
                  <a:cubicBezTo>
                    <a:pt x="32" y="8"/>
                    <a:pt x="31" y="4"/>
                    <a:pt x="31" y="4"/>
                  </a:cubicBezTo>
                  <a:cubicBezTo>
                    <a:pt x="31" y="4"/>
                    <a:pt x="31" y="3"/>
                    <a:pt x="31" y="2"/>
                  </a:cubicBezTo>
                  <a:cubicBezTo>
                    <a:pt x="31" y="3"/>
                    <a:pt x="30" y="3"/>
                    <a:pt x="30" y="3"/>
                  </a:cubicBezTo>
                  <a:cubicBezTo>
                    <a:pt x="26" y="4"/>
                    <a:pt x="18" y="3"/>
                    <a:pt x="18" y="2"/>
                  </a:cubicBezTo>
                  <a:cubicBezTo>
                    <a:pt x="17" y="1"/>
                    <a:pt x="12" y="0"/>
                    <a:pt x="12" y="0"/>
                  </a:cubicBezTo>
                  <a:cubicBezTo>
                    <a:pt x="12" y="0"/>
                    <a:pt x="12" y="3"/>
                    <a:pt x="10" y="4"/>
                  </a:cubicBezTo>
                  <a:cubicBezTo>
                    <a:pt x="8" y="4"/>
                    <a:pt x="10" y="7"/>
                    <a:pt x="10" y="7"/>
                  </a:cubicBezTo>
                  <a:cubicBezTo>
                    <a:pt x="10" y="8"/>
                    <a:pt x="9" y="9"/>
                    <a:pt x="7" y="9"/>
                  </a:cubicBezTo>
                  <a:cubicBezTo>
                    <a:pt x="6" y="8"/>
                    <a:pt x="2" y="12"/>
                    <a:pt x="1" y="13"/>
                  </a:cubicBezTo>
                  <a:cubicBezTo>
                    <a:pt x="0" y="13"/>
                    <a:pt x="0" y="13"/>
                    <a:pt x="0" y="14"/>
                  </a:cubicBezTo>
                  <a:cubicBezTo>
                    <a:pt x="3" y="16"/>
                    <a:pt x="2" y="19"/>
                    <a:pt x="6" y="21"/>
                  </a:cubicBezTo>
                  <a:cubicBezTo>
                    <a:pt x="9" y="23"/>
                    <a:pt x="13" y="27"/>
                    <a:pt x="15" y="31"/>
                  </a:cubicBezTo>
                  <a:cubicBezTo>
                    <a:pt x="18" y="29"/>
                    <a:pt x="21" y="27"/>
                    <a:pt x="21" y="2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2" name="Google Shape;322;p79"/>
            <p:cNvSpPr/>
            <p:nvPr/>
          </p:nvSpPr>
          <p:spPr>
            <a:xfrm>
              <a:off x="4106173" y="3036086"/>
              <a:ext cx="84968" cy="82307"/>
            </a:xfrm>
            <a:custGeom>
              <a:rect b="b" l="l" r="r" t="t"/>
              <a:pathLst>
                <a:path extrusionOk="0" h="34" w="35">
                  <a:moveTo>
                    <a:pt x="28" y="19"/>
                  </a:moveTo>
                  <a:cubicBezTo>
                    <a:pt x="26" y="18"/>
                    <a:pt x="24" y="18"/>
                    <a:pt x="26" y="17"/>
                  </a:cubicBezTo>
                  <a:cubicBezTo>
                    <a:pt x="27" y="16"/>
                    <a:pt x="27" y="14"/>
                    <a:pt x="27" y="11"/>
                  </a:cubicBezTo>
                  <a:cubicBezTo>
                    <a:pt x="26" y="10"/>
                    <a:pt x="27" y="9"/>
                    <a:pt x="27" y="9"/>
                  </a:cubicBezTo>
                  <a:cubicBezTo>
                    <a:pt x="26" y="8"/>
                    <a:pt x="25" y="8"/>
                    <a:pt x="25" y="7"/>
                  </a:cubicBezTo>
                  <a:cubicBezTo>
                    <a:pt x="25" y="6"/>
                    <a:pt x="23" y="8"/>
                    <a:pt x="22" y="10"/>
                  </a:cubicBezTo>
                  <a:cubicBezTo>
                    <a:pt x="20" y="12"/>
                    <a:pt x="17" y="10"/>
                    <a:pt x="18" y="7"/>
                  </a:cubicBezTo>
                  <a:cubicBezTo>
                    <a:pt x="18" y="4"/>
                    <a:pt x="16" y="0"/>
                    <a:pt x="15" y="0"/>
                  </a:cubicBezTo>
                  <a:cubicBezTo>
                    <a:pt x="15" y="0"/>
                    <a:pt x="12" y="0"/>
                    <a:pt x="9" y="1"/>
                  </a:cubicBezTo>
                  <a:cubicBezTo>
                    <a:pt x="10" y="2"/>
                    <a:pt x="9" y="4"/>
                    <a:pt x="8" y="5"/>
                  </a:cubicBezTo>
                  <a:cubicBezTo>
                    <a:pt x="8" y="7"/>
                    <a:pt x="4" y="9"/>
                    <a:pt x="2" y="11"/>
                  </a:cubicBezTo>
                  <a:cubicBezTo>
                    <a:pt x="1" y="11"/>
                    <a:pt x="1" y="12"/>
                    <a:pt x="0" y="14"/>
                  </a:cubicBezTo>
                  <a:cubicBezTo>
                    <a:pt x="3" y="16"/>
                    <a:pt x="7" y="18"/>
                    <a:pt x="11" y="21"/>
                  </a:cubicBezTo>
                  <a:cubicBezTo>
                    <a:pt x="17" y="26"/>
                    <a:pt x="26" y="32"/>
                    <a:pt x="30" y="33"/>
                  </a:cubicBezTo>
                  <a:cubicBezTo>
                    <a:pt x="31" y="34"/>
                    <a:pt x="32" y="34"/>
                    <a:pt x="32" y="34"/>
                  </a:cubicBezTo>
                  <a:cubicBezTo>
                    <a:pt x="33" y="29"/>
                    <a:pt x="35" y="28"/>
                    <a:pt x="35" y="26"/>
                  </a:cubicBezTo>
                  <a:cubicBezTo>
                    <a:pt x="35" y="23"/>
                    <a:pt x="31" y="21"/>
                    <a:pt x="28" y="1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3" name="Google Shape;323;p79"/>
            <p:cNvSpPr/>
            <p:nvPr/>
          </p:nvSpPr>
          <p:spPr>
            <a:xfrm>
              <a:off x="4068869" y="3004587"/>
              <a:ext cx="61135" cy="65033"/>
            </a:xfrm>
            <a:custGeom>
              <a:rect b="b" l="l" r="r" t="t"/>
              <a:pathLst>
                <a:path extrusionOk="0" h="27" w="25">
                  <a:moveTo>
                    <a:pt x="23" y="18"/>
                  </a:moveTo>
                  <a:cubicBezTo>
                    <a:pt x="24" y="17"/>
                    <a:pt x="25" y="15"/>
                    <a:pt x="24" y="13"/>
                  </a:cubicBezTo>
                  <a:cubicBezTo>
                    <a:pt x="23" y="12"/>
                    <a:pt x="23" y="10"/>
                    <a:pt x="23" y="8"/>
                  </a:cubicBezTo>
                  <a:cubicBezTo>
                    <a:pt x="23" y="6"/>
                    <a:pt x="18" y="0"/>
                    <a:pt x="16" y="0"/>
                  </a:cubicBezTo>
                  <a:cubicBezTo>
                    <a:pt x="14" y="0"/>
                    <a:pt x="12" y="2"/>
                    <a:pt x="10" y="1"/>
                  </a:cubicBezTo>
                  <a:cubicBezTo>
                    <a:pt x="8" y="1"/>
                    <a:pt x="6" y="0"/>
                    <a:pt x="6" y="2"/>
                  </a:cubicBezTo>
                  <a:cubicBezTo>
                    <a:pt x="6" y="4"/>
                    <a:pt x="3" y="6"/>
                    <a:pt x="0" y="8"/>
                  </a:cubicBezTo>
                  <a:cubicBezTo>
                    <a:pt x="1" y="9"/>
                    <a:pt x="1" y="10"/>
                    <a:pt x="1" y="12"/>
                  </a:cubicBezTo>
                  <a:cubicBezTo>
                    <a:pt x="3" y="18"/>
                    <a:pt x="5" y="20"/>
                    <a:pt x="8" y="22"/>
                  </a:cubicBezTo>
                  <a:cubicBezTo>
                    <a:pt x="9" y="23"/>
                    <a:pt x="12" y="25"/>
                    <a:pt x="15" y="27"/>
                  </a:cubicBezTo>
                  <a:cubicBezTo>
                    <a:pt x="16" y="25"/>
                    <a:pt x="16" y="24"/>
                    <a:pt x="17" y="24"/>
                  </a:cubicBezTo>
                  <a:cubicBezTo>
                    <a:pt x="19" y="22"/>
                    <a:pt x="23" y="20"/>
                    <a:pt x="23" y="1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4" name="Google Shape;324;p79"/>
            <p:cNvSpPr/>
            <p:nvPr/>
          </p:nvSpPr>
          <p:spPr>
            <a:xfrm>
              <a:off x="3990119" y="2629634"/>
              <a:ext cx="174080" cy="137178"/>
            </a:xfrm>
            <a:custGeom>
              <a:rect b="b" l="l" r="r" t="t"/>
              <a:pathLst>
                <a:path extrusionOk="0" h="57" w="71">
                  <a:moveTo>
                    <a:pt x="34" y="44"/>
                  </a:moveTo>
                  <a:cubicBezTo>
                    <a:pt x="34" y="42"/>
                    <a:pt x="42" y="40"/>
                    <a:pt x="42" y="38"/>
                  </a:cubicBezTo>
                  <a:cubicBezTo>
                    <a:pt x="42" y="36"/>
                    <a:pt x="42" y="15"/>
                    <a:pt x="42" y="15"/>
                  </a:cubicBezTo>
                  <a:cubicBezTo>
                    <a:pt x="42" y="15"/>
                    <a:pt x="70" y="16"/>
                    <a:pt x="71" y="15"/>
                  </a:cubicBezTo>
                  <a:cubicBezTo>
                    <a:pt x="71" y="15"/>
                    <a:pt x="71" y="9"/>
                    <a:pt x="71" y="3"/>
                  </a:cubicBezTo>
                  <a:cubicBezTo>
                    <a:pt x="70" y="1"/>
                    <a:pt x="71" y="0"/>
                    <a:pt x="65" y="0"/>
                  </a:cubicBezTo>
                  <a:cubicBezTo>
                    <a:pt x="60" y="0"/>
                    <a:pt x="44" y="0"/>
                    <a:pt x="34" y="0"/>
                  </a:cubicBezTo>
                  <a:cubicBezTo>
                    <a:pt x="31" y="2"/>
                    <a:pt x="30" y="5"/>
                    <a:pt x="29" y="8"/>
                  </a:cubicBezTo>
                  <a:cubicBezTo>
                    <a:pt x="27" y="12"/>
                    <a:pt x="18" y="17"/>
                    <a:pt x="18" y="23"/>
                  </a:cubicBezTo>
                  <a:cubicBezTo>
                    <a:pt x="17" y="29"/>
                    <a:pt x="9" y="37"/>
                    <a:pt x="3" y="49"/>
                  </a:cubicBezTo>
                  <a:cubicBezTo>
                    <a:pt x="1" y="53"/>
                    <a:pt x="1" y="55"/>
                    <a:pt x="0" y="57"/>
                  </a:cubicBezTo>
                  <a:cubicBezTo>
                    <a:pt x="34" y="57"/>
                    <a:pt x="34" y="57"/>
                    <a:pt x="34" y="57"/>
                  </a:cubicBezTo>
                  <a:cubicBezTo>
                    <a:pt x="34" y="57"/>
                    <a:pt x="34" y="46"/>
                    <a:pt x="34" y="4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5" name="Google Shape;325;p79"/>
            <p:cNvSpPr/>
            <p:nvPr/>
          </p:nvSpPr>
          <p:spPr>
            <a:xfrm>
              <a:off x="3990119" y="2636746"/>
              <a:ext cx="250759" cy="269275"/>
            </a:xfrm>
            <a:custGeom>
              <a:rect b="b" l="l" r="r" t="t"/>
              <a:pathLst>
                <a:path extrusionOk="0" h="112" w="102">
                  <a:moveTo>
                    <a:pt x="8" y="97"/>
                  </a:moveTo>
                  <a:cubicBezTo>
                    <a:pt x="11" y="98"/>
                    <a:pt x="16" y="97"/>
                    <a:pt x="16" y="97"/>
                  </a:cubicBezTo>
                  <a:cubicBezTo>
                    <a:pt x="16" y="97"/>
                    <a:pt x="20" y="95"/>
                    <a:pt x="22" y="96"/>
                  </a:cubicBezTo>
                  <a:cubicBezTo>
                    <a:pt x="25" y="98"/>
                    <a:pt x="27" y="100"/>
                    <a:pt x="27" y="100"/>
                  </a:cubicBezTo>
                  <a:cubicBezTo>
                    <a:pt x="30" y="100"/>
                    <a:pt x="30" y="100"/>
                    <a:pt x="30" y="100"/>
                  </a:cubicBezTo>
                  <a:cubicBezTo>
                    <a:pt x="30" y="100"/>
                    <a:pt x="32" y="107"/>
                    <a:pt x="36" y="108"/>
                  </a:cubicBezTo>
                  <a:cubicBezTo>
                    <a:pt x="38" y="109"/>
                    <a:pt x="39" y="111"/>
                    <a:pt x="40" y="112"/>
                  </a:cubicBezTo>
                  <a:cubicBezTo>
                    <a:pt x="42" y="112"/>
                    <a:pt x="44" y="111"/>
                    <a:pt x="44" y="109"/>
                  </a:cubicBezTo>
                  <a:cubicBezTo>
                    <a:pt x="44" y="107"/>
                    <a:pt x="46" y="104"/>
                    <a:pt x="49" y="108"/>
                  </a:cubicBezTo>
                  <a:cubicBezTo>
                    <a:pt x="53" y="111"/>
                    <a:pt x="53" y="108"/>
                    <a:pt x="54" y="107"/>
                  </a:cubicBezTo>
                  <a:cubicBezTo>
                    <a:pt x="55" y="106"/>
                    <a:pt x="57" y="107"/>
                    <a:pt x="59" y="107"/>
                  </a:cubicBezTo>
                  <a:cubicBezTo>
                    <a:pt x="62" y="107"/>
                    <a:pt x="65" y="106"/>
                    <a:pt x="65" y="106"/>
                  </a:cubicBezTo>
                  <a:cubicBezTo>
                    <a:pt x="65" y="106"/>
                    <a:pt x="96" y="106"/>
                    <a:pt x="98" y="105"/>
                  </a:cubicBezTo>
                  <a:cubicBezTo>
                    <a:pt x="99" y="105"/>
                    <a:pt x="99" y="98"/>
                    <a:pt x="99" y="98"/>
                  </a:cubicBezTo>
                  <a:cubicBezTo>
                    <a:pt x="96" y="95"/>
                    <a:pt x="96" y="95"/>
                    <a:pt x="96" y="95"/>
                  </a:cubicBezTo>
                  <a:cubicBezTo>
                    <a:pt x="88" y="21"/>
                    <a:pt x="88" y="21"/>
                    <a:pt x="88" y="21"/>
                  </a:cubicBezTo>
                  <a:cubicBezTo>
                    <a:pt x="102" y="21"/>
                    <a:pt x="102" y="21"/>
                    <a:pt x="102" y="21"/>
                  </a:cubicBezTo>
                  <a:cubicBezTo>
                    <a:pt x="87" y="11"/>
                    <a:pt x="74" y="3"/>
                    <a:pt x="73" y="2"/>
                  </a:cubicBezTo>
                  <a:cubicBezTo>
                    <a:pt x="72" y="1"/>
                    <a:pt x="71" y="1"/>
                    <a:pt x="71" y="0"/>
                  </a:cubicBezTo>
                  <a:cubicBezTo>
                    <a:pt x="71" y="6"/>
                    <a:pt x="71" y="12"/>
                    <a:pt x="71" y="12"/>
                  </a:cubicBezTo>
                  <a:cubicBezTo>
                    <a:pt x="70" y="13"/>
                    <a:pt x="42" y="12"/>
                    <a:pt x="42" y="12"/>
                  </a:cubicBezTo>
                  <a:cubicBezTo>
                    <a:pt x="42" y="12"/>
                    <a:pt x="42" y="33"/>
                    <a:pt x="42" y="35"/>
                  </a:cubicBezTo>
                  <a:cubicBezTo>
                    <a:pt x="42" y="37"/>
                    <a:pt x="34" y="39"/>
                    <a:pt x="34" y="41"/>
                  </a:cubicBezTo>
                  <a:cubicBezTo>
                    <a:pt x="34" y="43"/>
                    <a:pt x="34" y="54"/>
                    <a:pt x="34" y="54"/>
                  </a:cubicBezTo>
                  <a:cubicBezTo>
                    <a:pt x="0" y="54"/>
                    <a:pt x="0" y="54"/>
                    <a:pt x="0" y="54"/>
                  </a:cubicBezTo>
                  <a:cubicBezTo>
                    <a:pt x="0" y="60"/>
                    <a:pt x="3" y="62"/>
                    <a:pt x="5" y="64"/>
                  </a:cubicBezTo>
                  <a:cubicBezTo>
                    <a:pt x="8" y="67"/>
                    <a:pt x="3" y="72"/>
                    <a:pt x="7" y="77"/>
                  </a:cubicBezTo>
                  <a:cubicBezTo>
                    <a:pt x="11" y="83"/>
                    <a:pt x="6" y="91"/>
                    <a:pt x="4" y="94"/>
                  </a:cubicBezTo>
                  <a:cubicBezTo>
                    <a:pt x="3" y="96"/>
                    <a:pt x="3" y="98"/>
                    <a:pt x="3" y="101"/>
                  </a:cubicBezTo>
                  <a:cubicBezTo>
                    <a:pt x="3" y="101"/>
                    <a:pt x="3" y="101"/>
                    <a:pt x="3" y="101"/>
                  </a:cubicBezTo>
                  <a:cubicBezTo>
                    <a:pt x="6" y="100"/>
                    <a:pt x="5" y="96"/>
                    <a:pt x="8" y="9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6" name="Google Shape;326;p79"/>
            <p:cNvSpPr/>
            <p:nvPr/>
          </p:nvSpPr>
          <p:spPr>
            <a:xfrm>
              <a:off x="4088557" y="2687552"/>
              <a:ext cx="345052" cy="317034"/>
            </a:xfrm>
            <a:custGeom>
              <a:rect b="b" l="l" r="r" t="t"/>
              <a:pathLst>
                <a:path extrusionOk="0" h="132" w="141">
                  <a:moveTo>
                    <a:pt x="133" y="55"/>
                  </a:moveTo>
                  <a:cubicBezTo>
                    <a:pt x="133" y="55"/>
                    <a:pt x="133" y="48"/>
                    <a:pt x="129" y="46"/>
                  </a:cubicBezTo>
                  <a:cubicBezTo>
                    <a:pt x="125" y="43"/>
                    <a:pt x="120" y="43"/>
                    <a:pt x="120" y="43"/>
                  </a:cubicBezTo>
                  <a:cubicBezTo>
                    <a:pt x="120" y="43"/>
                    <a:pt x="117" y="37"/>
                    <a:pt x="114" y="35"/>
                  </a:cubicBezTo>
                  <a:cubicBezTo>
                    <a:pt x="113" y="34"/>
                    <a:pt x="85" y="15"/>
                    <a:pt x="62" y="0"/>
                  </a:cubicBezTo>
                  <a:cubicBezTo>
                    <a:pt x="48" y="0"/>
                    <a:pt x="48" y="0"/>
                    <a:pt x="48" y="0"/>
                  </a:cubicBezTo>
                  <a:cubicBezTo>
                    <a:pt x="56" y="74"/>
                    <a:pt x="56" y="74"/>
                    <a:pt x="56" y="74"/>
                  </a:cubicBezTo>
                  <a:cubicBezTo>
                    <a:pt x="59" y="77"/>
                    <a:pt x="59" y="77"/>
                    <a:pt x="59" y="77"/>
                  </a:cubicBezTo>
                  <a:cubicBezTo>
                    <a:pt x="59" y="77"/>
                    <a:pt x="59" y="84"/>
                    <a:pt x="58" y="84"/>
                  </a:cubicBezTo>
                  <a:cubicBezTo>
                    <a:pt x="56" y="85"/>
                    <a:pt x="25" y="85"/>
                    <a:pt x="25" y="85"/>
                  </a:cubicBezTo>
                  <a:cubicBezTo>
                    <a:pt x="25" y="85"/>
                    <a:pt x="22" y="86"/>
                    <a:pt x="19" y="86"/>
                  </a:cubicBezTo>
                  <a:cubicBezTo>
                    <a:pt x="17" y="86"/>
                    <a:pt x="15" y="85"/>
                    <a:pt x="14" y="86"/>
                  </a:cubicBezTo>
                  <a:cubicBezTo>
                    <a:pt x="13" y="87"/>
                    <a:pt x="13" y="90"/>
                    <a:pt x="9" y="87"/>
                  </a:cubicBezTo>
                  <a:cubicBezTo>
                    <a:pt x="6" y="83"/>
                    <a:pt x="4" y="86"/>
                    <a:pt x="4" y="88"/>
                  </a:cubicBezTo>
                  <a:cubicBezTo>
                    <a:pt x="4" y="90"/>
                    <a:pt x="2" y="91"/>
                    <a:pt x="0" y="91"/>
                  </a:cubicBezTo>
                  <a:cubicBezTo>
                    <a:pt x="0" y="92"/>
                    <a:pt x="1" y="93"/>
                    <a:pt x="1" y="93"/>
                  </a:cubicBezTo>
                  <a:cubicBezTo>
                    <a:pt x="2" y="95"/>
                    <a:pt x="2" y="95"/>
                    <a:pt x="2" y="95"/>
                  </a:cubicBezTo>
                  <a:cubicBezTo>
                    <a:pt x="2" y="95"/>
                    <a:pt x="2" y="99"/>
                    <a:pt x="3" y="101"/>
                  </a:cubicBezTo>
                  <a:cubicBezTo>
                    <a:pt x="5" y="102"/>
                    <a:pt x="8" y="105"/>
                    <a:pt x="8" y="106"/>
                  </a:cubicBezTo>
                  <a:cubicBezTo>
                    <a:pt x="8" y="107"/>
                    <a:pt x="8" y="113"/>
                    <a:pt x="8" y="113"/>
                  </a:cubicBezTo>
                  <a:cubicBezTo>
                    <a:pt x="8" y="113"/>
                    <a:pt x="9" y="117"/>
                    <a:pt x="10" y="115"/>
                  </a:cubicBezTo>
                  <a:cubicBezTo>
                    <a:pt x="12" y="113"/>
                    <a:pt x="14" y="117"/>
                    <a:pt x="15" y="114"/>
                  </a:cubicBezTo>
                  <a:cubicBezTo>
                    <a:pt x="16" y="112"/>
                    <a:pt x="19" y="115"/>
                    <a:pt x="21" y="115"/>
                  </a:cubicBezTo>
                  <a:cubicBezTo>
                    <a:pt x="22" y="115"/>
                    <a:pt x="26" y="110"/>
                    <a:pt x="27" y="111"/>
                  </a:cubicBezTo>
                  <a:cubicBezTo>
                    <a:pt x="28" y="111"/>
                    <a:pt x="30" y="115"/>
                    <a:pt x="30" y="117"/>
                  </a:cubicBezTo>
                  <a:cubicBezTo>
                    <a:pt x="30" y="119"/>
                    <a:pt x="35" y="120"/>
                    <a:pt x="33" y="121"/>
                  </a:cubicBezTo>
                  <a:cubicBezTo>
                    <a:pt x="32" y="121"/>
                    <a:pt x="31" y="124"/>
                    <a:pt x="33" y="124"/>
                  </a:cubicBezTo>
                  <a:cubicBezTo>
                    <a:pt x="35" y="124"/>
                    <a:pt x="34" y="127"/>
                    <a:pt x="35" y="129"/>
                  </a:cubicBezTo>
                  <a:cubicBezTo>
                    <a:pt x="36" y="130"/>
                    <a:pt x="38" y="131"/>
                    <a:pt x="39" y="129"/>
                  </a:cubicBezTo>
                  <a:cubicBezTo>
                    <a:pt x="40" y="127"/>
                    <a:pt x="42" y="129"/>
                    <a:pt x="43" y="130"/>
                  </a:cubicBezTo>
                  <a:cubicBezTo>
                    <a:pt x="44" y="132"/>
                    <a:pt x="47" y="130"/>
                    <a:pt x="48" y="128"/>
                  </a:cubicBezTo>
                  <a:cubicBezTo>
                    <a:pt x="48" y="126"/>
                    <a:pt x="52" y="125"/>
                    <a:pt x="52" y="128"/>
                  </a:cubicBezTo>
                  <a:cubicBezTo>
                    <a:pt x="52" y="130"/>
                    <a:pt x="53" y="130"/>
                    <a:pt x="55" y="129"/>
                  </a:cubicBezTo>
                  <a:cubicBezTo>
                    <a:pt x="56" y="128"/>
                    <a:pt x="57" y="128"/>
                    <a:pt x="58" y="128"/>
                  </a:cubicBezTo>
                  <a:cubicBezTo>
                    <a:pt x="58" y="125"/>
                    <a:pt x="59" y="122"/>
                    <a:pt x="60" y="122"/>
                  </a:cubicBezTo>
                  <a:cubicBezTo>
                    <a:pt x="61" y="120"/>
                    <a:pt x="58" y="117"/>
                    <a:pt x="59" y="116"/>
                  </a:cubicBezTo>
                  <a:cubicBezTo>
                    <a:pt x="61" y="116"/>
                    <a:pt x="65" y="117"/>
                    <a:pt x="66" y="113"/>
                  </a:cubicBezTo>
                  <a:cubicBezTo>
                    <a:pt x="67" y="110"/>
                    <a:pt x="69" y="108"/>
                    <a:pt x="69" y="108"/>
                  </a:cubicBezTo>
                  <a:cubicBezTo>
                    <a:pt x="69" y="108"/>
                    <a:pt x="69" y="100"/>
                    <a:pt x="72" y="102"/>
                  </a:cubicBezTo>
                  <a:cubicBezTo>
                    <a:pt x="74" y="103"/>
                    <a:pt x="77" y="105"/>
                    <a:pt x="77" y="102"/>
                  </a:cubicBezTo>
                  <a:cubicBezTo>
                    <a:pt x="77" y="99"/>
                    <a:pt x="80" y="101"/>
                    <a:pt x="81" y="98"/>
                  </a:cubicBezTo>
                  <a:cubicBezTo>
                    <a:pt x="81" y="95"/>
                    <a:pt x="83" y="95"/>
                    <a:pt x="85" y="96"/>
                  </a:cubicBezTo>
                  <a:cubicBezTo>
                    <a:pt x="86" y="96"/>
                    <a:pt x="88" y="96"/>
                    <a:pt x="88" y="94"/>
                  </a:cubicBezTo>
                  <a:cubicBezTo>
                    <a:pt x="88" y="93"/>
                    <a:pt x="92" y="93"/>
                    <a:pt x="95" y="91"/>
                  </a:cubicBezTo>
                  <a:cubicBezTo>
                    <a:pt x="98" y="89"/>
                    <a:pt x="100" y="87"/>
                    <a:pt x="101" y="88"/>
                  </a:cubicBezTo>
                  <a:cubicBezTo>
                    <a:pt x="103" y="90"/>
                    <a:pt x="111" y="89"/>
                    <a:pt x="112" y="89"/>
                  </a:cubicBezTo>
                  <a:cubicBezTo>
                    <a:pt x="113" y="88"/>
                    <a:pt x="116" y="86"/>
                    <a:pt x="119" y="87"/>
                  </a:cubicBezTo>
                  <a:cubicBezTo>
                    <a:pt x="122" y="87"/>
                    <a:pt x="129" y="85"/>
                    <a:pt x="132" y="85"/>
                  </a:cubicBezTo>
                  <a:cubicBezTo>
                    <a:pt x="135" y="85"/>
                    <a:pt x="136" y="83"/>
                    <a:pt x="137" y="82"/>
                  </a:cubicBezTo>
                  <a:cubicBezTo>
                    <a:pt x="138" y="81"/>
                    <a:pt x="139" y="76"/>
                    <a:pt x="140" y="75"/>
                  </a:cubicBezTo>
                  <a:cubicBezTo>
                    <a:pt x="141" y="75"/>
                    <a:pt x="140" y="59"/>
                    <a:pt x="140" y="53"/>
                  </a:cubicBezTo>
                  <a:cubicBezTo>
                    <a:pt x="137" y="54"/>
                    <a:pt x="133" y="55"/>
                    <a:pt x="133" y="5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7" name="Google Shape;327;p79"/>
            <p:cNvSpPr/>
            <p:nvPr/>
          </p:nvSpPr>
          <p:spPr>
            <a:xfrm>
              <a:off x="4230516" y="2896876"/>
              <a:ext cx="168899" cy="119904"/>
            </a:xfrm>
            <a:custGeom>
              <a:rect b="b" l="l" r="r" t="t"/>
              <a:pathLst>
                <a:path extrusionOk="0" h="50" w="69">
                  <a:moveTo>
                    <a:pt x="68" y="28"/>
                  </a:moveTo>
                  <a:cubicBezTo>
                    <a:pt x="67" y="27"/>
                    <a:pt x="65" y="26"/>
                    <a:pt x="65" y="26"/>
                  </a:cubicBezTo>
                  <a:cubicBezTo>
                    <a:pt x="64" y="26"/>
                    <a:pt x="65" y="22"/>
                    <a:pt x="64" y="22"/>
                  </a:cubicBezTo>
                  <a:cubicBezTo>
                    <a:pt x="64" y="21"/>
                    <a:pt x="62" y="23"/>
                    <a:pt x="60" y="22"/>
                  </a:cubicBezTo>
                  <a:cubicBezTo>
                    <a:pt x="59" y="22"/>
                    <a:pt x="58" y="19"/>
                    <a:pt x="57" y="19"/>
                  </a:cubicBezTo>
                  <a:cubicBezTo>
                    <a:pt x="55" y="19"/>
                    <a:pt x="55" y="18"/>
                    <a:pt x="55" y="16"/>
                  </a:cubicBezTo>
                  <a:cubicBezTo>
                    <a:pt x="55" y="14"/>
                    <a:pt x="53" y="13"/>
                    <a:pt x="51" y="12"/>
                  </a:cubicBezTo>
                  <a:cubicBezTo>
                    <a:pt x="50" y="11"/>
                    <a:pt x="49" y="7"/>
                    <a:pt x="49" y="7"/>
                  </a:cubicBezTo>
                  <a:cubicBezTo>
                    <a:pt x="48" y="7"/>
                    <a:pt x="48" y="4"/>
                    <a:pt x="48" y="2"/>
                  </a:cubicBezTo>
                  <a:cubicBezTo>
                    <a:pt x="46" y="2"/>
                    <a:pt x="44" y="2"/>
                    <a:pt x="43" y="1"/>
                  </a:cubicBezTo>
                  <a:cubicBezTo>
                    <a:pt x="42" y="0"/>
                    <a:pt x="40" y="2"/>
                    <a:pt x="37" y="4"/>
                  </a:cubicBezTo>
                  <a:cubicBezTo>
                    <a:pt x="34" y="6"/>
                    <a:pt x="30" y="6"/>
                    <a:pt x="30" y="7"/>
                  </a:cubicBezTo>
                  <a:cubicBezTo>
                    <a:pt x="30" y="9"/>
                    <a:pt x="28" y="9"/>
                    <a:pt x="27" y="9"/>
                  </a:cubicBezTo>
                  <a:cubicBezTo>
                    <a:pt x="25" y="8"/>
                    <a:pt x="23" y="8"/>
                    <a:pt x="23" y="11"/>
                  </a:cubicBezTo>
                  <a:cubicBezTo>
                    <a:pt x="22" y="14"/>
                    <a:pt x="19" y="12"/>
                    <a:pt x="19" y="15"/>
                  </a:cubicBezTo>
                  <a:cubicBezTo>
                    <a:pt x="19" y="18"/>
                    <a:pt x="16" y="16"/>
                    <a:pt x="14" y="15"/>
                  </a:cubicBezTo>
                  <a:cubicBezTo>
                    <a:pt x="11" y="13"/>
                    <a:pt x="11" y="21"/>
                    <a:pt x="11" y="21"/>
                  </a:cubicBezTo>
                  <a:cubicBezTo>
                    <a:pt x="11" y="21"/>
                    <a:pt x="9" y="23"/>
                    <a:pt x="8" y="26"/>
                  </a:cubicBezTo>
                  <a:cubicBezTo>
                    <a:pt x="7" y="30"/>
                    <a:pt x="3" y="29"/>
                    <a:pt x="1" y="29"/>
                  </a:cubicBezTo>
                  <a:cubicBezTo>
                    <a:pt x="0" y="30"/>
                    <a:pt x="3" y="33"/>
                    <a:pt x="2" y="35"/>
                  </a:cubicBezTo>
                  <a:cubicBezTo>
                    <a:pt x="1" y="35"/>
                    <a:pt x="0" y="38"/>
                    <a:pt x="0" y="41"/>
                  </a:cubicBezTo>
                  <a:cubicBezTo>
                    <a:pt x="1" y="41"/>
                    <a:pt x="3" y="43"/>
                    <a:pt x="4" y="44"/>
                  </a:cubicBezTo>
                  <a:cubicBezTo>
                    <a:pt x="4" y="45"/>
                    <a:pt x="9" y="50"/>
                    <a:pt x="11" y="47"/>
                  </a:cubicBezTo>
                  <a:cubicBezTo>
                    <a:pt x="13" y="45"/>
                    <a:pt x="20" y="45"/>
                    <a:pt x="21" y="46"/>
                  </a:cubicBezTo>
                  <a:cubicBezTo>
                    <a:pt x="23" y="47"/>
                    <a:pt x="24" y="47"/>
                    <a:pt x="24" y="45"/>
                  </a:cubicBezTo>
                  <a:cubicBezTo>
                    <a:pt x="24" y="44"/>
                    <a:pt x="21" y="38"/>
                    <a:pt x="22" y="37"/>
                  </a:cubicBezTo>
                  <a:cubicBezTo>
                    <a:pt x="23" y="35"/>
                    <a:pt x="43" y="36"/>
                    <a:pt x="44" y="37"/>
                  </a:cubicBezTo>
                  <a:cubicBezTo>
                    <a:pt x="44" y="39"/>
                    <a:pt x="44" y="35"/>
                    <a:pt x="47" y="35"/>
                  </a:cubicBezTo>
                  <a:cubicBezTo>
                    <a:pt x="49" y="35"/>
                    <a:pt x="53" y="37"/>
                    <a:pt x="54" y="36"/>
                  </a:cubicBezTo>
                  <a:cubicBezTo>
                    <a:pt x="56" y="36"/>
                    <a:pt x="58" y="33"/>
                    <a:pt x="59" y="33"/>
                  </a:cubicBezTo>
                  <a:cubicBezTo>
                    <a:pt x="61" y="33"/>
                    <a:pt x="65" y="33"/>
                    <a:pt x="66" y="31"/>
                  </a:cubicBezTo>
                  <a:cubicBezTo>
                    <a:pt x="67" y="30"/>
                    <a:pt x="69" y="30"/>
                    <a:pt x="68" y="28"/>
                  </a:cubicBezTo>
                  <a:cubicBezTo>
                    <a:pt x="68" y="28"/>
                    <a:pt x="68" y="28"/>
                    <a:pt x="68" y="2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8" name="Google Shape;328;p79"/>
            <p:cNvSpPr/>
            <p:nvPr/>
          </p:nvSpPr>
          <p:spPr>
            <a:xfrm>
              <a:off x="4348642" y="2721085"/>
              <a:ext cx="320183" cy="245904"/>
            </a:xfrm>
            <a:custGeom>
              <a:rect b="b" l="l" r="r" t="t"/>
              <a:pathLst>
                <a:path extrusionOk="0" h="102" w="131">
                  <a:moveTo>
                    <a:pt x="125" y="15"/>
                  </a:moveTo>
                  <a:cubicBezTo>
                    <a:pt x="125" y="13"/>
                    <a:pt x="125" y="8"/>
                    <a:pt x="124" y="4"/>
                  </a:cubicBezTo>
                  <a:cubicBezTo>
                    <a:pt x="118" y="7"/>
                    <a:pt x="118" y="7"/>
                    <a:pt x="118" y="7"/>
                  </a:cubicBezTo>
                  <a:cubicBezTo>
                    <a:pt x="118" y="7"/>
                    <a:pt x="116" y="5"/>
                    <a:pt x="112" y="2"/>
                  </a:cubicBezTo>
                  <a:cubicBezTo>
                    <a:pt x="109" y="0"/>
                    <a:pt x="100" y="0"/>
                    <a:pt x="100" y="0"/>
                  </a:cubicBezTo>
                  <a:cubicBezTo>
                    <a:pt x="64" y="22"/>
                    <a:pt x="64" y="22"/>
                    <a:pt x="64" y="22"/>
                  </a:cubicBezTo>
                  <a:cubicBezTo>
                    <a:pt x="49" y="35"/>
                    <a:pt x="49" y="35"/>
                    <a:pt x="49" y="35"/>
                  </a:cubicBezTo>
                  <a:cubicBezTo>
                    <a:pt x="49" y="35"/>
                    <a:pt x="38" y="38"/>
                    <a:pt x="36" y="39"/>
                  </a:cubicBezTo>
                  <a:cubicBezTo>
                    <a:pt x="35" y="39"/>
                    <a:pt x="35" y="39"/>
                    <a:pt x="34" y="39"/>
                  </a:cubicBezTo>
                  <a:cubicBezTo>
                    <a:pt x="34" y="45"/>
                    <a:pt x="35" y="61"/>
                    <a:pt x="34" y="61"/>
                  </a:cubicBezTo>
                  <a:cubicBezTo>
                    <a:pt x="33" y="62"/>
                    <a:pt x="32" y="67"/>
                    <a:pt x="31" y="68"/>
                  </a:cubicBezTo>
                  <a:cubicBezTo>
                    <a:pt x="30" y="69"/>
                    <a:pt x="29" y="71"/>
                    <a:pt x="26" y="71"/>
                  </a:cubicBezTo>
                  <a:cubicBezTo>
                    <a:pt x="23" y="71"/>
                    <a:pt x="16" y="73"/>
                    <a:pt x="13" y="73"/>
                  </a:cubicBezTo>
                  <a:cubicBezTo>
                    <a:pt x="10" y="72"/>
                    <a:pt x="7" y="74"/>
                    <a:pt x="6" y="75"/>
                  </a:cubicBezTo>
                  <a:cubicBezTo>
                    <a:pt x="5" y="75"/>
                    <a:pt x="3" y="75"/>
                    <a:pt x="0" y="75"/>
                  </a:cubicBezTo>
                  <a:cubicBezTo>
                    <a:pt x="0" y="77"/>
                    <a:pt x="0" y="80"/>
                    <a:pt x="1" y="80"/>
                  </a:cubicBezTo>
                  <a:cubicBezTo>
                    <a:pt x="1" y="80"/>
                    <a:pt x="2" y="84"/>
                    <a:pt x="3" y="85"/>
                  </a:cubicBezTo>
                  <a:cubicBezTo>
                    <a:pt x="5" y="86"/>
                    <a:pt x="7" y="87"/>
                    <a:pt x="7" y="89"/>
                  </a:cubicBezTo>
                  <a:cubicBezTo>
                    <a:pt x="7" y="91"/>
                    <a:pt x="7" y="92"/>
                    <a:pt x="9" y="92"/>
                  </a:cubicBezTo>
                  <a:cubicBezTo>
                    <a:pt x="10" y="92"/>
                    <a:pt x="11" y="95"/>
                    <a:pt x="12" y="95"/>
                  </a:cubicBezTo>
                  <a:cubicBezTo>
                    <a:pt x="14" y="96"/>
                    <a:pt x="16" y="94"/>
                    <a:pt x="16" y="95"/>
                  </a:cubicBezTo>
                  <a:cubicBezTo>
                    <a:pt x="17" y="95"/>
                    <a:pt x="16" y="99"/>
                    <a:pt x="17" y="99"/>
                  </a:cubicBezTo>
                  <a:cubicBezTo>
                    <a:pt x="17" y="99"/>
                    <a:pt x="19" y="100"/>
                    <a:pt x="20" y="101"/>
                  </a:cubicBezTo>
                  <a:cubicBezTo>
                    <a:pt x="20" y="99"/>
                    <a:pt x="21" y="96"/>
                    <a:pt x="23" y="97"/>
                  </a:cubicBezTo>
                  <a:cubicBezTo>
                    <a:pt x="26" y="98"/>
                    <a:pt x="24" y="100"/>
                    <a:pt x="26" y="101"/>
                  </a:cubicBezTo>
                  <a:cubicBezTo>
                    <a:pt x="28" y="102"/>
                    <a:pt x="30" y="101"/>
                    <a:pt x="30" y="100"/>
                  </a:cubicBezTo>
                  <a:cubicBezTo>
                    <a:pt x="30" y="98"/>
                    <a:pt x="33" y="94"/>
                    <a:pt x="33" y="94"/>
                  </a:cubicBezTo>
                  <a:cubicBezTo>
                    <a:pt x="34" y="93"/>
                    <a:pt x="34" y="88"/>
                    <a:pt x="35" y="87"/>
                  </a:cubicBezTo>
                  <a:cubicBezTo>
                    <a:pt x="37" y="86"/>
                    <a:pt x="41" y="87"/>
                    <a:pt x="43" y="87"/>
                  </a:cubicBezTo>
                  <a:cubicBezTo>
                    <a:pt x="45" y="87"/>
                    <a:pt x="46" y="83"/>
                    <a:pt x="48" y="85"/>
                  </a:cubicBezTo>
                  <a:cubicBezTo>
                    <a:pt x="50" y="87"/>
                    <a:pt x="53" y="85"/>
                    <a:pt x="55" y="87"/>
                  </a:cubicBezTo>
                  <a:cubicBezTo>
                    <a:pt x="56" y="89"/>
                    <a:pt x="57" y="93"/>
                    <a:pt x="59" y="92"/>
                  </a:cubicBezTo>
                  <a:cubicBezTo>
                    <a:pt x="62" y="90"/>
                    <a:pt x="65" y="90"/>
                    <a:pt x="66" y="90"/>
                  </a:cubicBezTo>
                  <a:cubicBezTo>
                    <a:pt x="68" y="90"/>
                    <a:pt x="71" y="93"/>
                    <a:pt x="73" y="93"/>
                  </a:cubicBezTo>
                  <a:cubicBezTo>
                    <a:pt x="74" y="94"/>
                    <a:pt x="79" y="94"/>
                    <a:pt x="81" y="93"/>
                  </a:cubicBezTo>
                  <a:cubicBezTo>
                    <a:pt x="83" y="92"/>
                    <a:pt x="85" y="89"/>
                    <a:pt x="87" y="89"/>
                  </a:cubicBezTo>
                  <a:cubicBezTo>
                    <a:pt x="90" y="89"/>
                    <a:pt x="97" y="89"/>
                    <a:pt x="98" y="89"/>
                  </a:cubicBezTo>
                  <a:cubicBezTo>
                    <a:pt x="100" y="90"/>
                    <a:pt x="103" y="92"/>
                    <a:pt x="105" y="91"/>
                  </a:cubicBezTo>
                  <a:cubicBezTo>
                    <a:pt x="107" y="90"/>
                    <a:pt x="109" y="86"/>
                    <a:pt x="111" y="86"/>
                  </a:cubicBezTo>
                  <a:cubicBezTo>
                    <a:pt x="112" y="85"/>
                    <a:pt x="112" y="86"/>
                    <a:pt x="112" y="86"/>
                  </a:cubicBezTo>
                  <a:cubicBezTo>
                    <a:pt x="112" y="85"/>
                    <a:pt x="112" y="84"/>
                    <a:pt x="112" y="83"/>
                  </a:cubicBezTo>
                  <a:cubicBezTo>
                    <a:pt x="112" y="78"/>
                    <a:pt x="113" y="80"/>
                    <a:pt x="114" y="76"/>
                  </a:cubicBezTo>
                  <a:cubicBezTo>
                    <a:pt x="115" y="71"/>
                    <a:pt x="126" y="59"/>
                    <a:pt x="127" y="59"/>
                  </a:cubicBezTo>
                  <a:cubicBezTo>
                    <a:pt x="128" y="58"/>
                    <a:pt x="128" y="40"/>
                    <a:pt x="128" y="38"/>
                  </a:cubicBezTo>
                  <a:cubicBezTo>
                    <a:pt x="128" y="35"/>
                    <a:pt x="129" y="32"/>
                    <a:pt x="130" y="29"/>
                  </a:cubicBezTo>
                  <a:cubicBezTo>
                    <a:pt x="131" y="25"/>
                    <a:pt x="128" y="26"/>
                    <a:pt x="128" y="22"/>
                  </a:cubicBezTo>
                  <a:cubicBezTo>
                    <a:pt x="129" y="19"/>
                    <a:pt x="125" y="17"/>
                    <a:pt x="125" y="1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29" name="Google Shape;329;p79"/>
            <p:cNvSpPr/>
            <p:nvPr/>
          </p:nvSpPr>
          <p:spPr>
            <a:xfrm>
              <a:off x="4622197" y="2721085"/>
              <a:ext cx="208275" cy="337357"/>
            </a:xfrm>
            <a:custGeom>
              <a:rect b="b" l="l" r="r" t="t"/>
              <a:pathLst>
                <a:path extrusionOk="0" h="140" w="85">
                  <a:moveTo>
                    <a:pt x="84" y="34"/>
                  </a:moveTo>
                  <a:cubicBezTo>
                    <a:pt x="20" y="0"/>
                    <a:pt x="20" y="0"/>
                    <a:pt x="20" y="0"/>
                  </a:cubicBezTo>
                  <a:cubicBezTo>
                    <a:pt x="12" y="4"/>
                    <a:pt x="12" y="4"/>
                    <a:pt x="12" y="4"/>
                  </a:cubicBezTo>
                  <a:cubicBezTo>
                    <a:pt x="13" y="8"/>
                    <a:pt x="13" y="13"/>
                    <a:pt x="13" y="15"/>
                  </a:cubicBezTo>
                  <a:cubicBezTo>
                    <a:pt x="13" y="17"/>
                    <a:pt x="17" y="19"/>
                    <a:pt x="16" y="22"/>
                  </a:cubicBezTo>
                  <a:cubicBezTo>
                    <a:pt x="16" y="26"/>
                    <a:pt x="19" y="25"/>
                    <a:pt x="18" y="29"/>
                  </a:cubicBezTo>
                  <a:cubicBezTo>
                    <a:pt x="17" y="32"/>
                    <a:pt x="16" y="35"/>
                    <a:pt x="16" y="38"/>
                  </a:cubicBezTo>
                  <a:cubicBezTo>
                    <a:pt x="16" y="40"/>
                    <a:pt x="16" y="58"/>
                    <a:pt x="15" y="59"/>
                  </a:cubicBezTo>
                  <a:cubicBezTo>
                    <a:pt x="14" y="59"/>
                    <a:pt x="3" y="71"/>
                    <a:pt x="2" y="76"/>
                  </a:cubicBezTo>
                  <a:cubicBezTo>
                    <a:pt x="1" y="80"/>
                    <a:pt x="0" y="78"/>
                    <a:pt x="0" y="83"/>
                  </a:cubicBezTo>
                  <a:cubicBezTo>
                    <a:pt x="0" y="84"/>
                    <a:pt x="0" y="85"/>
                    <a:pt x="0" y="86"/>
                  </a:cubicBezTo>
                  <a:cubicBezTo>
                    <a:pt x="1" y="86"/>
                    <a:pt x="1" y="87"/>
                    <a:pt x="2" y="87"/>
                  </a:cubicBezTo>
                  <a:cubicBezTo>
                    <a:pt x="3" y="89"/>
                    <a:pt x="3" y="91"/>
                    <a:pt x="6" y="91"/>
                  </a:cubicBezTo>
                  <a:cubicBezTo>
                    <a:pt x="8" y="91"/>
                    <a:pt x="11" y="97"/>
                    <a:pt x="11" y="99"/>
                  </a:cubicBezTo>
                  <a:cubicBezTo>
                    <a:pt x="11" y="101"/>
                    <a:pt x="12" y="102"/>
                    <a:pt x="12" y="106"/>
                  </a:cubicBezTo>
                  <a:cubicBezTo>
                    <a:pt x="12" y="110"/>
                    <a:pt x="14" y="116"/>
                    <a:pt x="15" y="117"/>
                  </a:cubicBezTo>
                  <a:cubicBezTo>
                    <a:pt x="17" y="118"/>
                    <a:pt x="15" y="118"/>
                    <a:pt x="12" y="118"/>
                  </a:cubicBezTo>
                  <a:cubicBezTo>
                    <a:pt x="9" y="118"/>
                    <a:pt x="5" y="118"/>
                    <a:pt x="5" y="119"/>
                  </a:cubicBezTo>
                  <a:cubicBezTo>
                    <a:pt x="5" y="120"/>
                    <a:pt x="4" y="122"/>
                    <a:pt x="7" y="125"/>
                  </a:cubicBezTo>
                  <a:cubicBezTo>
                    <a:pt x="10" y="128"/>
                    <a:pt x="13" y="129"/>
                    <a:pt x="14" y="132"/>
                  </a:cubicBezTo>
                  <a:cubicBezTo>
                    <a:pt x="15" y="135"/>
                    <a:pt x="16" y="138"/>
                    <a:pt x="17" y="139"/>
                  </a:cubicBezTo>
                  <a:cubicBezTo>
                    <a:pt x="18" y="140"/>
                    <a:pt x="20" y="140"/>
                    <a:pt x="22" y="137"/>
                  </a:cubicBezTo>
                  <a:cubicBezTo>
                    <a:pt x="23" y="135"/>
                    <a:pt x="25" y="139"/>
                    <a:pt x="27" y="137"/>
                  </a:cubicBezTo>
                  <a:cubicBezTo>
                    <a:pt x="29" y="135"/>
                    <a:pt x="35" y="135"/>
                    <a:pt x="36" y="134"/>
                  </a:cubicBezTo>
                  <a:cubicBezTo>
                    <a:pt x="38" y="134"/>
                    <a:pt x="42" y="132"/>
                    <a:pt x="44" y="130"/>
                  </a:cubicBezTo>
                  <a:cubicBezTo>
                    <a:pt x="45" y="129"/>
                    <a:pt x="42" y="127"/>
                    <a:pt x="44" y="126"/>
                  </a:cubicBezTo>
                  <a:cubicBezTo>
                    <a:pt x="47" y="125"/>
                    <a:pt x="54" y="127"/>
                    <a:pt x="56" y="123"/>
                  </a:cubicBezTo>
                  <a:cubicBezTo>
                    <a:pt x="59" y="120"/>
                    <a:pt x="63" y="116"/>
                    <a:pt x="65" y="115"/>
                  </a:cubicBezTo>
                  <a:cubicBezTo>
                    <a:pt x="66" y="114"/>
                    <a:pt x="65" y="113"/>
                    <a:pt x="66" y="111"/>
                  </a:cubicBezTo>
                  <a:cubicBezTo>
                    <a:pt x="68" y="109"/>
                    <a:pt x="71" y="107"/>
                    <a:pt x="73" y="108"/>
                  </a:cubicBezTo>
                  <a:cubicBezTo>
                    <a:pt x="74" y="109"/>
                    <a:pt x="74" y="109"/>
                    <a:pt x="75" y="109"/>
                  </a:cubicBezTo>
                  <a:cubicBezTo>
                    <a:pt x="75" y="108"/>
                    <a:pt x="74" y="108"/>
                    <a:pt x="74" y="108"/>
                  </a:cubicBezTo>
                  <a:cubicBezTo>
                    <a:pt x="75" y="105"/>
                    <a:pt x="75" y="105"/>
                    <a:pt x="75" y="105"/>
                  </a:cubicBezTo>
                  <a:cubicBezTo>
                    <a:pt x="75" y="105"/>
                    <a:pt x="71" y="103"/>
                    <a:pt x="71" y="99"/>
                  </a:cubicBezTo>
                  <a:cubicBezTo>
                    <a:pt x="71" y="96"/>
                    <a:pt x="72" y="93"/>
                    <a:pt x="70" y="93"/>
                  </a:cubicBezTo>
                  <a:cubicBezTo>
                    <a:pt x="67" y="93"/>
                    <a:pt x="67" y="91"/>
                    <a:pt x="69" y="89"/>
                  </a:cubicBezTo>
                  <a:cubicBezTo>
                    <a:pt x="71" y="86"/>
                    <a:pt x="66" y="82"/>
                    <a:pt x="69" y="82"/>
                  </a:cubicBezTo>
                  <a:cubicBezTo>
                    <a:pt x="73" y="82"/>
                    <a:pt x="70" y="77"/>
                    <a:pt x="73" y="76"/>
                  </a:cubicBezTo>
                  <a:cubicBezTo>
                    <a:pt x="75" y="76"/>
                    <a:pt x="76" y="74"/>
                    <a:pt x="76" y="71"/>
                  </a:cubicBezTo>
                  <a:cubicBezTo>
                    <a:pt x="76" y="68"/>
                    <a:pt x="82" y="67"/>
                    <a:pt x="83" y="66"/>
                  </a:cubicBezTo>
                  <a:cubicBezTo>
                    <a:pt x="85" y="66"/>
                    <a:pt x="84" y="57"/>
                    <a:pt x="84" y="57"/>
                  </a:cubicBezTo>
                  <a:lnTo>
                    <a:pt x="84" y="34"/>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0" name="Google Shape;330;p79"/>
            <p:cNvSpPr/>
            <p:nvPr/>
          </p:nvSpPr>
          <p:spPr>
            <a:xfrm>
              <a:off x="4840834" y="2533101"/>
              <a:ext cx="227962" cy="221517"/>
            </a:xfrm>
            <a:custGeom>
              <a:rect b="b" l="l" r="r" t="t"/>
              <a:pathLst>
                <a:path extrusionOk="0" h="92" w="93">
                  <a:moveTo>
                    <a:pt x="87" y="20"/>
                  </a:moveTo>
                  <a:cubicBezTo>
                    <a:pt x="81" y="5"/>
                    <a:pt x="81" y="5"/>
                    <a:pt x="81" y="5"/>
                  </a:cubicBezTo>
                  <a:cubicBezTo>
                    <a:pt x="80" y="6"/>
                    <a:pt x="80" y="7"/>
                    <a:pt x="80" y="7"/>
                  </a:cubicBezTo>
                  <a:cubicBezTo>
                    <a:pt x="79" y="8"/>
                    <a:pt x="74" y="5"/>
                    <a:pt x="71" y="6"/>
                  </a:cubicBezTo>
                  <a:cubicBezTo>
                    <a:pt x="67" y="7"/>
                    <a:pt x="64" y="6"/>
                    <a:pt x="60" y="4"/>
                  </a:cubicBezTo>
                  <a:cubicBezTo>
                    <a:pt x="56" y="2"/>
                    <a:pt x="44" y="5"/>
                    <a:pt x="42" y="7"/>
                  </a:cubicBezTo>
                  <a:cubicBezTo>
                    <a:pt x="41" y="9"/>
                    <a:pt x="37" y="9"/>
                    <a:pt x="33" y="8"/>
                  </a:cubicBezTo>
                  <a:cubicBezTo>
                    <a:pt x="29" y="6"/>
                    <a:pt x="24" y="4"/>
                    <a:pt x="18" y="3"/>
                  </a:cubicBezTo>
                  <a:cubicBezTo>
                    <a:pt x="11" y="3"/>
                    <a:pt x="6" y="2"/>
                    <a:pt x="5" y="0"/>
                  </a:cubicBezTo>
                  <a:cubicBezTo>
                    <a:pt x="5" y="1"/>
                    <a:pt x="4" y="2"/>
                    <a:pt x="4" y="2"/>
                  </a:cubicBezTo>
                  <a:cubicBezTo>
                    <a:pt x="2" y="8"/>
                    <a:pt x="6" y="10"/>
                    <a:pt x="3" y="13"/>
                  </a:cubicBezTo>
                  <a:cubicBezTo>
                    <a:pt x="0" y="16"/>
                    <a:pt x="3" y="20"/>
                    <a:pt x="3" y="25"/>
                  </a:cubicBezTo>
                  <a:cubicBezTo>
                    <a:pt x="3" y="29"/>
                    <a:pt x="3" y="67"/>
                    <a:pt x="3" y="90"/>
                  </a:cubicBezTo>
                  <a:cubicBezTo>
                    <a:pt x="54" y="90"/>
                    <a:pt x="54" y="90"/>
                    <a:pt x="54" y="90"/>
                  </a:cubicBezTo>
                  <a:cubicBezTo>
                    <a:pt x="54" y="90"/>
                    <a:pt x="56" y="89"/>
                    <a:pt x="57" y="88"/>
                  </a:cubicBezTo>
                  <a:cubicBezTo>
                    <a:pt x="59" y="87"/>
                    <a:pt x="61" y="90"/>
                    <a:pt x="61" y="90"/>
                  </a:cubicBezTo>
                  <a:cubicBezTo>
                    <a:pt x="72" y="90"/>
                    <a:pt x="72" y="90"/>
                    <a:pt x="72" y="90"/>
                  </a:cubicBezTo>
                  <a:cubicBezTo>
                    <a:pt x="72" y="90"/>
                    <a:pt x="74" y="92"/>
                    <a:pt x="77" y="92"/>
                  </a:cubicBezTo>
                  <a:cubicBezTo>
                    <a:pt x="79" y="92"/>
                    <a:pt x="78" y="88"/>
                    <a:pt x="82" y="88"/>
                  </a:cubicBezTo>
                  <a:cubicBezTo>
                    <a:pt x="86" y="88"/>
                    <a:pt x="85" y="82"/>
                    <a:pt x="87" y="82"/>
                  </a:cubicBezTo>
                  <a:cubicBezTo>
                    <a:pt x="90" y="82"/>
                    <a:pt x="89" y="83"/>
                    <a:pt x="92" y="79"/>
                  </a:cubicBezTo>
                  <a:cubicBezTo>
                    <a:pt x="92" y="79"/>
                    <a:pt x="92" y="79"/>
                    <a:pt x="92" y="79"/>
                  </a:cubicBezTo>
                  <a:cubicBezTo>
                    <a:pt x="92" y="78"/>
                    <a:pt x="92" y="77"/>
                    <a:pt x="92" y="76"/>
                  </a:cubicBezTo>
                  <a:cubicBezTo>
                    <a:pt x="93" y="72"/>
                    <a:pt x="90" y="72"/>
                    <a:pt x="88" y="66"/>
                  </a:cubicBezTo>
                  <a:cubicBezTo>
                    <a:pt x="86" y="61"/>
                    <a:pt x="79" y="52"/>
                    <a:pt x="79" y="49"/>
                  </a:cubicBezTo>
                  <a:cubicBezTo>
                    <a:pt x="79" y="46"/>
                    <a:pt x="75" y="44"/>
                    <a:pt x="75" y="40"/>
                  </a:cubicBezTo>
                  <a:cubicBezTo>
                    <a:pt x="75" y="37"/>
                    <a:pt x="73" y="37"/>
                    <a:pt x="69" y="31"/>
                  </a:cubicBezTo>
                  <a:cubicBezTo>
                    <a:pt x="66" y="26"/>
                    <a:pt x="64" y="16"/>
                    <a:pt x="66" y="16"/>
                  </a:cubicBezTo>
                  <a:cubicBezTo>
                    <a:pt x="67" y="15"/>
                    <a:pt x="70" y="24"/>
                    <a:pt x="71" y="26"/>
                  </a:cubicBezTo>
                  <a:cubicBezTo>
                    <a:pt x="72" y="29"/>
                    <a:pt x="77" y="38"/>
                    <a:pt x="80" y="38"/>
                  </a:cubicBezTo>
                  <a:cubicBezTo>
                    <a:pt x="83" y="38"/>
                    <a:pt x="84" y="25"/>
                    <a:pt x="85" y="26"/>
                  </a:cubicBezTo>
                  <a:cubicBezTo>
                    <a:pt x="85" y="26"/>
                    <a:pt x="85" y="26"/>
                    <a:pt x="85" y="26"/>
                  </a:cubicBezTo>
                  <a:cubicBezTo>
                    <a:pt x="85" y="24"/>
                    <a:pt x="85" y="24"/>
                    <a:pt x="85" y="24"/>
                  </a:cubicBezTo>
                  <a:lnTo>
                    <a:pt x="87" y="20"/>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1" name="Google Shape;331;p79"/>
            <p:cNvSpPr/>
            <p:nvPr/>
          </p:nvSpPr>
          <p:spPr>
            <a:xfrm>
              <a:off x="4524795" y="3161072"/>
              <a:ext cx="117090" cy="128033"/>
            </a:xfrm>
            <a:custGeom>
              <a:rect b="b" l="l" r="r" t="t"/>
              <a:pathLst>
                <a:path extrusionOk="0" h="53" w="48">
                  <a:moveTo>
                    <a:pt x="24" y="50"/>
                  </a:moveTo>
                  <a:cubicBezTo>
                    <a:pt x="28" y="50"/>
                    <a:pt x="27" y="48"/>
                    <a:pt x="25" y="44"/>
                  </a:cubicBezTo>
                  <a:cubicBezTo>
                    <a:pt x="24" y="39"/>
                    <a:pt x="28" y="40"/>
                    <a:pt x="30" y="40"/>
                  </a:cubicBezTo>
                  <a:cubicBezTo>
                    <a:pt x="33" y="40"/>
                    <a:pt x="32" y="35"/>
                    <a:pt x="34" y="35"/>
                  </a:cubicBezTo>
                  <a:cubicBezTo>
                    <a:pt x="36" y="35"/>
                    <a:pt x="37" y="41"/>
                    <a:pt x="39" y="41"/>
                  </a:cubicBezTo>
                  <a:cubicBezTo>
                    <a:pt x="41" y="40"/>
                    <a:pt x="42" y="42"/>
                    <a:pt x="45" y="42"/>
                  </a:cubicBezTo>
                  <a:cubicBezTo>
                    <a:pt x="48" y="41"/>
                    <a:pt x="48" y="36"/>
                    <a:pt x="48" y="32"/>
                  </a:cubicBezTo>
                  <a:cubicBezTo>
                    <a:pt x="48" y="27"/>
                    <a:pt x="48" y="24"/>
                    <a:pt x="46" y="23"/>
                  </a:cubicBezTo>
                  <a:cubicBezTo>
                    <a:pt x="43" y="21"/>
                    <a:pt x="41" y="18"/>
                    <a:pt x="44" y="16"/>
                  </a:cubicBezTo>
                  <a:cubicBezTo>
                    <a:pt x="47" y="14"/>
                    <a:pt x="48" y="11"/>
                    <a:pt x="45" y="9"/>
                  </a:cubicBezTo>
                  <a:cubicBezTo>
                    <a:pt x="42" y="7"/>
                    <a:pt x="37" y="11"/>
                    <a:pt x="37" y="9"/>
                  </a:cubicBezTo>
                  <a:cubicBezTo>
                    <a:pt x="37" y="8"/>
                    <a:pt x="37" y="4"/>
                    <a:pt x="38" y="1"/>
                  </a:cubicBezTo>
                  <a:cubicBezTo>
                    <a:pt x="32" y="0"/>
                    <a:pt x="25" y="0"/>
                    <a:pt x="25" y="0"/>
                  </a:cubicBezTo>
                  <a:cubicBezTo>
                    <a:pt x="24" y="1"/>
                    <a:pt x="24" y="1"/>
                    <a:pt x="24" y="1"/>
                  </a:cubicBezTo>
                  <a:cubicBezTo>
                    <a:pt x="24" y="7"/>
                    <a:pt x="23" y="11"/>
                    <a:pt x="23" y="11"/>
                  </a:cubicBezTo>
                  <a:cubicBezTo>
                    <a:pt x="23" y="11"/>
                    <a:pt x="14" y="12"/>
                    <a:pt x="12" y="12"/>
                  </a:cubicBezTo>
                  <a:cubicBezTo>
                    <a:pt x="11" y="12"/>
                    <a:pt x="10" y="12"/>
                    <a:pt x="8" y="12"/>
                  </a:cubicBezTo>
                  <a:cubicBezTo>
                    <a:pt x="7" y="13"/>
                    <a:pt x="7" y="14"/>
                    <a:pt x="6" y="14"/>
                  </a:cubicBezTo>
                  <a:cubicBezTo>
                    <a:pt x="5" y="15"/>
                    <a:pt x="9" y="17"/>
                    <a:pt x="10" y="18"/>
                  </a:cubicBezTo>
                  <a:cubicBezTo>
                    <a:pt x="10" y="20"/>
                    <a:pt x="5" y="20"/>
                    <a:pt x="5" y="22"/>
                  </a:cubicBezTo>
                  <a:cubicBezTo>
                    <a:pt x="5" y="24"/>
                    <a:pt x="3" y="26"/>
                    <a:pt x="2" y="27"/>
                  </a:cubicBezTo>
                  <a:cubicBezTo>
                    <a:pt x="0" y="28"/>
                    <a:pt x="6" y="33"/>
                    <a:pt x="6" y="35"/>
                  </a:cubicBezTo>
                  <a:cubicBezTo>
                    <a:pt x="6" y="36"/>
                    <a:pt x="7" y="38"/>
                    <a:pt x="12" y="42"/>
                  </a:cubicBezTo>
                  <a:cubicBezTo>
                    <a:pt x="16" y="47"/>
                    <a:pt x="14" y="48"/>
                    <a:pt x="20" y="53"/>
                  </a:cubicBezTo>
                  <a:cubicBezTo>
                    <a:pt x="21" y="52"/>
                    <a:pt x="22" y="50"/>
                    <a:pt x="24" y="5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2" name="Google Shape;332;p79"/>
            <p:cNvSpPr/>
            <p:nvPr/>
          </p:nvSpPr>
          <p:spPr>
            <a:xfrm>
              <a:off x="4537230" y="3164119"/>
              <a:ext cx="46629" cy="26419"/>
            </a:xfrm>
            <a:custGeom>
              <a:rect b="b" l="l" r="r" t="t"/>
              <a:pathLst>
                <a:path extrusionOk="0" h="11" w="19">
                  <a:moveTo>
                    <a:pt x="18" y="10"/>
                  </a:moveTo>
                  <a:cubicBezTo>
                    <a:pt x="18" y="10"/>
                    <a:pt x="19" y="6"/>
                    <a:pt x="19" y="0"/>
                  </a:cubicBezTo>
                  <a:cubicBezTo>
                    <a:pt x="16" y="0"/>
                    <a:pt x="16" y="0"/>
                    <a:pt x="16" y="0"/>
                  </a:cubicBezTo>
                  <a:cubicBezTo>
                    <a:pt x="5" y="0"/>
                    <a:pt x="5" y="0"/>
                    <a:pt x="5" y="0"/>
                  </a:cubicBezTo>
                  <a:cubicBezTo>
                    <a:pt x="5" y="0"/>
                    <a:pt x="5" y="0"/>
                    <a:pt x="5" y="0"/>
                  </a:cubicBezTo>
                  <a:cubicBezTo>
                    <a:pt x="6" y="2"/>
                    <a:pt x="6" y="5"/>
                    <a:pt x="3" y="6"/>
                  </a:cubicBezTo>
                  <a:cubicBezTo>
                    <a:pt x="0" y="7"/>
                    <a:pt x="0" y="9"/>
                    <a:pt x="3" y="9"/>
                  </a:cubicBezTo>
                  <a:cubicBezTo>
                    <a:pt x="4" y="9"/>
                    <a:pt x="4" y="10"/>
                    <a:pt x="3" y="11"/>
                  </a:cubicBezTo>
                  <a:cubicBezTo>
                    <a:pt x="5" y="11"/>
                    <a:pt x="6" y="11"/>
                    <a:pt x="7" y="11"/>
                  </a:cubicBezTo>
                  <a:cubicBezTo>
                    <a:pt x="9" y="11"/>
                    <a:pt x="18" y="10"/>
                    <a:pt x="18" y="1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3" name="Google Shape;333;p79"/>
            <p:cNvSpPr/>
            <p:nvPr/>
          </p:nvSpPr>
          <p:spPr>
            <a:xfrm>
              <a:off x="4573496" y="3132620"/>
              <a:ext cx="147139" cy="177823"/>
            </a:xfrm>
            <a:custGeom>
              <a:rect b="b" l="l" r="r" t="t"/>
              <a:pathLst>
                <a:path extrusionOk="0" h="74" w="60">
                  <a:moveTo>
                    <a:pt x="16" y="70"/>
                  </a:moveTo>
                  <a:cubicBezTo>
                    <a:pt x="18" y="71"/>
                    <a:pt x="19" y="73"/>
                    <a:pt x="22" y="71"/>
                  </a:cubicBezTo>
                  <a:cubicBezTo>
                    <a:pt x="25" y="68"/>
                    <a:pt x="29" y="69"/>
                    <a:pt x="29" y="71"/>
                  </a:cubicBezTo>
                  <a:cubicBezTo>
                    <a:pt x="29" y="74"/>
                    <a:pt x="30" y="73"/>
                    <a:pt x="32" y="71"/>
                  </a:cubicBezTo>
                  <a:cubicBezTo>
                    <a:pt x="35" y="68"/>
                    <a:pt x="38" y="71"/>
                    <a:pt x="38" y="66"/>
                  </a:cubicBezTo>
                  <a:cubicBezTo>
                    <a:pt x="38" y="61"/>
                    <a:pt x="41" y="66"/>
                    <a:pt x="41" y="60"/>
                  </a:cubicBezTo>
                  <a:cubicBezTo>
                    <a:pt x="41" y="54"/>
                    <a:pt x="41" y="48"/>
                    <a:pt x="41" y="46"/>
                  </a:cubicBezTo>
                  <a:cubicBezTo>
                    <a:pt x="41" y="43"/>
                    <a:pt x="48" y="41"/>
                    <a:pt x="48" y="36"/>
                  </a:cubicBezTo>
                  <a:cubicBezTo>
                    <a:pt x="48" y="32"/>
                    <a:pt x="55" y="24"/>
                    <a:pt x="55" y="19"/>
                  </a:cubicBezTo>
                  <a:cubicBezTo>
                    <a:pt x="55" y="13"/>
                    <a:pt x="56" y="12"/>
                    <a:pt x="58" y="10"/>
                  </a:cubicBezTo>
                  <a:cubicBezTo>
                    <a:pt x="59" y="8"/>
                    <a:pt x="60" y="4"/>
                    <a:pt x="59" y="1"/>
                  </a:cubicBezTo>
                  <a:cubicBezTo>
                    <a:pt x="59" y="1"/>
                    <a:pt x="59" y="1"/>
                    <a:pt x="59" y="1"/>
                  </a:cubicBezTo>
                  <a:cubicBezTo>
                    <a:pt x="52" y="0"/>
                    <a:pt x="52" y="0"/>
                    <a:pt x="52" y="0"/>
                  </a:cubicBezTo>
                  <a:cubicBezTo>
                    <a:pt x="48" y="1"/>
                    <a:pt x="48" y="1"/>
                    <a:pt x="48" y="1"/>
                  </a:cubicBezTo>
                  <a:cubicBezTo>
                    <a:pt x="44" y="2"/>
                    <a:pt x="44" y="2"/>
                    <a:pt x="44" y="2"/>
                  </a:cubicBezTo>
                  <a:cubicBezTo>
                    <a:pt x="44" y="2"/>
                    <a:pt x="44" y="6"/>
                    <a:pt x="42" y="8"/>
                  </a:cubicBezTo>
                  <a:cubicBezTo>
                    <a:pt x="40" y="11"/>
                    <a:pt x="39" y="17"/>
                    <a:pt x="39" y="17"/>
                  </a:cubicBezTo>
                  <a:cubicBezTo>
                    <a:pt x="39" y="17"/>
                    <a:pt x="30" y="12"/>
                    <a:pt x="27" y="13"/>
                  </a:cubicBezTo>
                  <a:cubicBezTo>
                    <a:pt x="26" y="13"/>
                    <a:pt x="22" y="13"/>
                    <a:pt x="18" y="13"/>
                  </a:cubicBezTo>
                  <a:cubicBezTo>
                    <a:pt x="17" y="16"/>
                    <a:pt x="17" y="20"/>
                    <a:pt x="17" y="21"/>
                  </a:cubicBezTo>
                  <a:cubicBezTo>
                    <a:pt x="17" y="23"/>
                    <a:pt x="22" y="19"/>
                    <a:pt x="25" y="21"/>
                  </a:cubicBezTo>
                  <a:cubicBezTo>
                    <a:pt x="28" y="23"/>
                    <a:pt x="27" y="26"/>
                    <a:pt x="24" y="28"/>
                  </a:cubicBezTo>
                  <a:cubicBezTo>
                    <a:pt x="21" y="30"/>
                    <a:pt x="23" y="33"/>
                    <a:pt x="26" y="35"/>
                  </a:cubicBezTo>
                  <a:cubicBezTo>
                    <a:pt x="28" y="36"/>
                    <a:pt x="28" y="39"/>
                    <a:pt x="28" y="44"/>
                  </a:cubicBezTo>
                  <a:cubicBezTo>
                    <a:pt x="28" y="48"/>
                    <a:pt x="28" y="53"/>
                    <a:pt x="25" y="54"/>
                  </a:cubicBezTo>
                  <a:cubicBezTo>
                    <a:pt x="22" y="54"/>
                    <a:pt x="21" y="52"/>
                    <a:pt x="19" y="53"/>
                  </a:cubicBezTo>
                  <a:cubicBezTo>
                    <a:pt x="17" y="53"/>
                    <a:pt x="16" y="47"/>
                    <a:pt x="14" y="47"/>
                  </a:cubicBezTo>
                  <a:cubicBezTo>
                    <a:pt x="12" y="47"/>
                    <a:pt x="13" y="52"/>
                    <a:pt x="10" y="52"/>
                  </a:cubicBezTo>
                  <a:cubicBezTo>
                    <a:pt x="8" y="52"/>
                    <a:pt x="4" y="51"/>
                    <a:pt x="5" y="56"/>
                  </a:cubicBezTo>
                  <a:cubicBezTo>
                    <a:pt x="7" y="60"/>
                    <a:pt x="8" y="62"/>
                    <a:pt x="4" y="62"/>
                  </a:cubicBezTo>
                  <a:cubicBezTo>
                    <a:pt x="2" y="62"/>
                    <a:pt x="1" y="64"/>
                    <a:pt x="0" y="65"/>
                  </a:cubicBezTo>
                  <a:cubicBezTo>
                    <a:pt x="0" y="65"/>
                    <a:pt x="1" y="65"/>
                    <a:pt x="1" y="66"/>
                  </a:cubicBezTo>
                  <a:cubicBezTo>
                    <a:pt x="5" y="68"/>
                    <a:pt x="7" y="71"/>
                    <a:pt x="8" y="74"/>
                  </a:cubicBezTo>
                  <a:cubicBezTo>
                    <a:pt x="12" y="72"/>
                    <a:pt x="15" y="70"/>
                    <a:pt x="16" y="7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4" name="Google Shape;334;p79"/>
            <p:cNvSpPr/>
            <p:nvPr/>
          </p:nvSpPr>
          <p:spPr>
            <a:xfrm>
              <a:off x="4784880" y="2724133"/>
              <a:ext cx="339871" cy="413566"/>
            </a:xfrm>
            <a:custGeom>
              <a:rect b="b" l="l" r="r" t="t"/>
              <a:pathLst>
                <a:path extrusionOk="0" h="172" w="139">
                  <a:moveTo>
                    <a:pt x="110" y="3"/>
                  </a:moveTo>
                  <a:cubicBezTo>
                    <a:pt x="108" y="3"/>
                    <a:pt x="109" y="9"/>
                    <a:pt x="105" y="9"/>
                  </a:cubicBezTo>
                  <a:cubicBezTo>
                    <a:pt x="101" y="9"/>
                    <a:pt x="102" y="13"/>
                    <a:pt x="100" y="13"/>
                  </a:cubicBezTo>
                  <a:cubicBezTo>
                    <a:pt x="97" y="13"/>
                    <a:pt x="95" y="11"/>
                    <a:pt x="95" y="11"/>
                  </a:cubicBezTo>
                  <a:cubicBezTo>
                    <a:pt x="84" y="11"/>
                    <a:pt x="84" y="11"/>
                    <a:pt x="84" y="11"/>
                  </a:cubicBezTo>
                  <a:cubicBezTo>
                    <a:pt x="84" y="11"/>
                    <a:pt x="82" y="8"/>
                    <a:pt x="80" y="9"/>
                  </a:cubicBezTo>
                  <a:cubicBezTo>
                    <a:pt x="79" y="10"/>
                    <a:pt x="77" y="11"/>
                    <a:pt x="77" y="11"/>
                  </a:cubicBezTo>
                  <a:cubicBezTo>
                    <a:pt x="26" y="11"/>
                    <a:pt x="26" y="11"/>
                    <a:pt x="26" y="11"/>
                  </a:cubicBezTo>
                  <a:cubicBezTo>
                    <a:pt x="26" y="22"/>
                    <a:pt x="26" y="29"/>
                    <a:pt x="26" y="29"/>
                  </a:cubicBezTo>
                  <a:cubicBezTo>
                    <a:pt x="18" y="29"/>
                    <a:pt x="18" y="29"/>
                    <a:pt x="18" y="29"/>
                  </a:cubicBezTo>
                  <a:cubicBezTo>
                    <a:pt x="18" y="56"/>
                    <a:pt x="18" y="56"/>
                    <a:pt x="18" y="56"/>
                  </a:cubicBezTo>
                  <a:cubicBezTo>
                    <a:pt x="18" y="56"/>
                    <a:pt x="19" y="65"/>
                    <a:pt x="17" y="65"/>
                  </a:cubicBezTo>
                  <a:cubicBezTo>
                    <a:pt x="16" y="66"/>
                    <a:pt x="10" y="67"/>
                    <a:pt x="10" y="70"/>
                  </a:cubicBezTo>
                  <a:cubicBezTo>
                    <a:pt x="10" y="73"/>
                    <a:pt x="9" y="75"/>
                    <a:pt x="7" y="75"/>
                  </a:cubicBezTo>
                  <a:cubicBezTo>
                    <a:pt x="4" y="76"/>
                    <a:pt x="7" y="81"/>
                    <a:pt x="3" y="81"/>
                  </a:cubicBezTo>
                  <a:cubicBezTo>
                    <a:pt x="0" y="81"/>
                    <a:pt x="5" y="85"/>
                    <a:pt x="3" y="88"/>
                  </a:cubicBezTo>
                  <a:cubicBezTo>
                    <a:pt x="1" y="90"/>
                    <a:pt x="1" y="92"/>
                    <a:pt x="4" y="92"/>
                  </a:cubicBezTo>
                  <a:cubicBezTo>
                    <a:pt x="6" y="92"/>
                    <a:pt x="5" y="95"/>
                    <a:pt x="5" y="98"/>
                  </a:cubicBezTo>
                  <a:cubicBezTo>
                    <a:pt x="5" y="102"/>
                    <a:pt x="9" y="104"/>
                    <a:pt x="9" y="104"/>
                  </a:cubicBezTo>
                  <a:cubicBezTo>
                    <a:pt x="8" y="107"/>
                    <a:pt x="8" y="107"/>
                    <a:pt x="8" y="107"/>
                  </a:cubicBezTo>
                  <a:cubicBezTo>
                    <a:pt x="8" y="107"/>
                    <a:pt x="14" y="114"/>
                    <a:pt x="15" y="116"/>
                  </a:cubicBezTo>
                  <a:cubicBezTo>
                    <a:pt x="15" y="117"/>
                    <a:pt x="18" y="121"/>
                    <a:pt x="15" y="123"/>
                  </a:cubicBezTo>
                  <a:cubicBezTo>
                    <a:pt x="12" y="124"/>
                    <a:pt x="14" y="126"/>
                    <a:pt x="14" y="126"/>
                  </a:cubicBezTo>
                  <a:cubicBezTo>
                    <a:pt x="18" y="127"/>
                    <a:pt x="18" y="127"/>
                    <a:pt x="18" y="127"/>
                  </a:cubicBezTo>
                  <a:cubicBezTo>
                    <a:pt x="19" y="129"/>
                    <a:pt x="19" y="129"/>
                    <a:pt x="19" y="129"/>
                  </a:cubicBezTo>
                  <a:cubicBezTo>
                    <a:pt x="19" y="129"/>
                    <a:pt x="23" y="129"/>
                    <a:pt x="26" y="132"/>
                  </a:cubicBezTo>
                  <a:cubicBezTo>
                    <a:pt x="28" y="135"/>
                    <a:pt x="29" y="136"/>
                    <a:pt x="29" y="137"/>
                  </a:cubicBezTo>
                  <a:cubicBezTo>
                    <a:pt x="29" y="139"/>
                    <a:pt x="31" y="139"/>
                    <a:pt x="34" y="142"/>
                  </a:cubicBezTo>
                  <a:cubicBezTo>
                    <a:pt x="37" y="145"/>
                    <a:pt x="37" y="146"/>
                    <a:pt x="37" y="148"/>
                  </a:cubicBezTo>
                  <a:cubicBezTo>
                    <a:pt x="37" y="149"/>
                    <a:pt x="43" y="152"/>
                    <a:pt x="43" y="152"/>
                  </a:cubicBezTo>
                  <a:cubicBezTo>
                    <a:pt x="45" y="157"/>
                    <a:pt x="45" y="157"/>
                    <a:pt x="45" y="157"/>
                  </a:cubicBezTo>
                  <a:cubicBezTo>
                    <a:pt x="46" y="157"/>
                    <a:pt x="47" y="158"/>
                    <a:pt x="47" y="159"/>
                  </a:cubicBezTo>
                  <a:cubicBezTo>
                    <a:pt x="48" y="162"/>
                    <a:pt x="51" y="163"/>
                    <a:pt x="51" y="163"/>
                  </a:cubicBezTo>
                  <a:cubicBezTo>
                    <a:pt x="51" y="163"/>
                    <a:pt x="54" y="165"/>
                    <a:pt x="56" y="163"/>
                  </a:cubicBezTo>
                  <a:cubicBezTo>
                    <a:pt x="58" y="161"/>
                    <a:pt x="61" y="164"/>
                    <a:pt x="61" y="164"/>
                  </a:cubicBezTo>
                  <a:cubicBezTo>
                    <a:pt x="61" y="164"/>
                    <a:pt x="63" y="162"/>
                    <a:pt x="65" y="163"/>
                  </a:cubicBezTo>
                  <a:cubicBezTo>
                    <a:pt x="66" y="163"/>
                    <a:pt x="71" y="167"/>
                    <a:pt x="75" y="171"/>
                  </a:cubicBezTo>
                  <a:cubicBezTo>
                    <a:pt x="75" y="171"/>
                    <a:pt x="79" y="169"/>
                    <a:pt x="81" y="169"/>
                  </a:cubicBezTo>
                  <a:cubicBezTo>
                    <a:pt x="83" y="169"/>
                    <a:pt x="85" y="172"/>
                    <a:pt x="86" y="171"/>
                  </a:cubicBezTo>
                  <a:cubicBezTo>
                    <a:pt x="87" y="170"/>
                    <a:pt x="91" y="168"/>
                    <a:pt x="92" y="169"/>
                  </a:cubicBezTo>
                  <a:cubicBezTo>
                    <a:pt x="94" y="170"/>
                    <a:pt x="97" y="170"/>
                    <a:pt x="98" y="168"/>
                  </a:cubicBezTo>
                  <a:cubicBezTo>
                    <a:pt x="98" y="168"/>
                    <a:pt x="99" y="167"/>
                    <a:pt x="100" y="166"/>
                  </a:cubicBezTo>
                  <a:cubicBezTo>
                    <a:pt x="101" y="165"/>
                    <a:pt x="101" y="165"/>
                    <a:pt x="102" y="164"/>
                  </a:cubicBezTo>
                  <a:cubicBezTo>
                    <a:pt x="102" y="163"/>
                    <a:pt x="106" y="160"/>
                    <a:pt x="108" y="160"/>
                  </a:cubicBezTo>
                  <a:cubicBezTo>
                    <a:pt x="110" y="160"/>
                    <a:pt x="112" y="159"/>
                    <a:pt x="113" y="160"/>
                  </a:cubicBezTo>
                  <a:cubicBezTo>
                    <a:pt x="114" y="161"/>
                    <a:pt x="115" y="161"/>
                    <a:pt x="115" y="162"/>
                  </a:cubicBezTo>
                  <a:cubicBezTo>
                    <a:pt x="116" y="157"/>
                    <a:pt x="117" y="154"/>
                    <a:pt x="116" y="154"/>
                  </a:cubicBezTo>
                  <a:cubicBezTo>
                    <a:pt x="113" y="154"/>
                    <a:pt x="109" y="152"/>
                    <a:pt x="108" y="148"/>
                  </a:cubicBezTo>
                  <a:cubicBezTo>
                    <a:pt x="106" y="144"/>
                    <a:pt x="101" y="141"/>
                    <a:pt x="100" y="139"/>
                  </a:cubicBezTo>
                  <a:cubicBezTo>
                    <a:pt x="99" y="136"/>
                    <a:pt x="94" y="137"/>
                    <a:pt x="93" y="135"/>
                  </a:cubicBezTo>
                  <a:cubicBezTo>
                    <a:pt x="92" y="132"/>
                    <a:pt x="94" y="132"/>
                    <a:pt x="94" y="130"/>
                  </a:cubicBezTo>
                  <a:cubicBezTo>
                    <a:pt x="94" y="127"/>
                    <a:pt x="100" y="129"/>
                    <a:pt x="101" y="128"/>
                  </a:cubicBezTo>
                  <a:cubicBezTo>
                    <a:pt x="101" y="128"/>
                    <a:pt x="102" y="122"/>
                    <a:pt x="102" y="119"/>
                  </a:cubicBezTo>
                  <a:cubicBezTo>
                    <a:pt x="102" y="116"/>
                    <a:pt x="106" y="113"/>
                    <a:pt x="105" y="111"/>
                  </a:cubicBezTo>
                  <a:cubicBezTo>
                    <a:pt x="103" y="110"/>
                    <a:pt x="106" y="109"/>
                    <a:pt x="108" y="107"/>
                  </a:cubicBezTo>
                  <a:cubicBezTo>
                    <a:pt x="110" y="106"/>
                    <a:pt x="109" y="101"/>
                    <a:pt x="111" y="99"/>
                  </a:cubicBezTo>
                  <a:cubicBezTo>
                    <a:pt x="113" y="97"/>
                    <a:pt x="114" y="93"/>
                    <a:pt x="116" y="93"/>
                  </a:cubicBezTo>
                  <a:cubicBezTo>
                    <a:pt x="118" y="93"/>
                    <a:pt x="120" y="91"/>
                    <a:pt x="120" y="89"/>
                  </a:cubicBezTo>
                  <a:cubicBezTo>
                    <a:pt x="120" y="87"/>
                    <a:pt x="123" y="82"/>
                    <a:pt x="123" y="79"/>
                  </a:cubicBezTo>
                  <a:cubicBezTo>
                    <a:pt x="122" y="75"/>
                    <a:pt x="121" y="71"/>
                    <a:pt x="123" y="67"/>
                  </a:cubicBezTo>
                  <a:cubicBezTo>
                    <a:pt x="126" y="64"/>
                    <a:pt x="127" y="62"/>
                    <a:pt x="126" y="59"/>
                  </a:cubicBezTo>
                  <a:cubicBezTo>
                    <a:pt x="126" y="56"/>
                    <a:pt x="130" y="56"/>
                    <a:pt x="131" y="54"/>
                  </a:cubicBezTo>
                  <a:cubicBezTo>
                    <a:pt x="132" y="53"/>
                    <a:pt x="136" y="52"/>
                    <a:pt x="139" y="47"/>
                  </a:cubicBezTo>
                  <a:cubicBezTo>
                    <a:pt x="137" y="45"/>
                    <a:pt x="135" y="43"/>
                    <a:pt x="134" y="42"/>
                  </a:cubicBezTo>
                  <a:cubicBezTo>
                    <a:pt x="131" y="41"/>
                    <a:pt x="129" y="35"/>
                    <a:pt x="129" y="29"/>
                  </a:cubicBezTo>
                  <a:cubicBezTo>
                    <a:pt x="129" y="22"/>
                    <a:pt x="127" y="17"/>
                    <a:pt x="127" y="15"/>
                  </a:cubicBezTo>
                  <a:cubicBezTo>
                    <a:pt x="127" y="13"/>
                    <a:pt x="124" y="8"/>
                    <a:pt x="120" y="6"/>
                  </a:cubicBezTo>
                  <a:cubicBezTo>
                    <a:pt x="117" y="5"/>
                    <a:pt x="115" y="2"/>
                    <a:pt x="115" y="0"/>
                  </a:cubicBezTo>
                  <a:cubicBezTo>
                    <a:pt x="115" y="0"/>
                    <a:pt x="115" y="0"/>
                    <a:pt x="115" y="0"/>
                  </a:cubicBezTo>
                  <a:cubicBezTo>
                    <a:pt x="112" y="4"/>
                    <a:pt x="113" y="3"/>
                    <a:pt x="110" y="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5" name="Google Shape;335;p79"/>
            <p:cNvSpPr/>
            <p:nvPr/>
          </p:nvSpPr>
          <p:spPr>
            <a:xfrm>
              <a:off x="5191067" y="2947682"/>
              <a:ext cx="39374" cy="38613"/>
            </a:xfrm>
            <a:custGeom>
              <a:rect b="b" l="l" r="r" t="t"/>
              <a:pathLst>
                <a:path extrusionOk="0" h="16" w="16">
                  <a:moveTo>
                    <a:pt x="5" y="2"/>
                  </a:moveTo>
                  <a:cubicBezTo>
                    <a:pt x="5" y="3"/>
                    <a:pt x="3" y="6"/>
                    <a:pt x="1" y="8"/>
                  </a:cubicBezTo>
                  <a:cubicBezTo>
                    <a:pt x="0" y="10"/>
                    <a:pt x="1" y="14"/>
                    <a:pt x="1" y="15"/>
                  </a:cubicBezTo>
                  <a:cubicBezTo>
                    <a:pt x="2" y="16"/>
                    <a:pt x="4" y="16"/>
                    <a:pt x="6" y="15"/>
                  </a:cubicBezTo>
                  <a:cubicBezTo>
                    <a:pt x="7" y="14"/>
                    <a:pt x="8" y="14"/>
                    <a:pt x="10" y="16"/>
                  </a:cubicBezTo>
                  <a:cubicBezTo>
                    <a:pt x="11" y="15"/>
                    <a:pt x="12" y="13"/>
                    <a:pt x="13" y="12"/>
                  </a:cubicBezTo>
                  <a:cubicBezTo>
                    <a:pt x="11" y="11"/>
                    <a:pt x="9" y="11"/>
                    <a:pt x="9" y="10"/>
                  </a:cubicBezTo>
                  <a:cubicBezTo>
                    <a:pt x="8" y="9"/>
                    <a:pt x="11" y="7"/>
                    <a:pt x="14" y="6"/>
                  </a:cubicBezTo>
                  <a:cubicBezTo>
                    <a:pt x="16" y="6"/>
                    <a:pt x="15" y="3"/>
                    <a:pt x="13" y="1"/>
                  </a:cubicBezTo>
                  <a:cubicBezTo>
                    <a:pt x="13" y="1"/>
                    <a:pt x="12" y="1"/>
                    <a:pt x="12" y="0"/>
                  </a:cubicBezTo>
                  <a:cubicBezTo>
                    <a:pt x="11" y="1"/>
                    <a:pt x="10" y="1"/>
                    <a:pt x="9" y="2"/>
                  </a:cubicBezTo>
                  <a:cubicBezTo>
                    <a:pt x="9" y="3"/>
                    <a:pt x="7" y="2"/>
                    <a:pt x="5" y="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6" name="Google Shape;336;p79"/>
            <p:cNvSpPr/>
            <p:nvPr/>
          </p:nvSpPr>
          <p:spPr>
            <a:xfrm>
              <a:off x="5081231" y="2836924"/>
              <a:ext cx="138851" cy="117871"/>
            </a:xfrm>
            <a:custGeom>
              <a:rect b="b" l="l" r="r" t="t"/>
              <a:pathLst>
                <a:path extrusionOk="0" h="49" w="57">
                  <a:moveTo>
                    <a:pt x="10" y="7"/>
                  </a:moveTo>
                  <a:cubicBezTo>
                    <a:pt x="9" y="9"/>
                    <a:pt x="5" y="9"/>
                    <a:pt x="5" y="12"/>
                  </a:cubicBezTo>
                  <a:cubicBezTo>
                    <a:pt x="6" y="15"/>
                    <a:pt x="5" y="17"/>
                    <a:pt x="2" y="20"/>
                  </a:cubicBezTo>
                  <a:cubicBezTo>
                    <a:pt x="0" y="24"/>
                    <a:pt x="1" y="28"/>
                    <a:pt x="2" y="32"/>
                  </a:cubicBezTo>
                  <a:cubicBezTo>
                    <a:pt x="5" y="32"/>
                    <a:pt x="8" y="32"/>
                    <a:pt x="9" y="32"/>
                  </a:cubicBezTo>
                  <a:cubicBezTo>
                    <a:pt x="10" y="33"/>
                    <a:pt x="11" y="32"/>
                    <a:pt x="11" y="30"/>
                  </a:cubicBezTo>
                  <a:cubicBezTo>
                    <a:pt x="12" y="27"/>
                    <a:pt x="14" y="27"/>
                    <a:pt x="15" y="28"/>
                  </a:cubicBezTo>
                  <a:cubicBezTo>
                    <a:pt x="17" y="30"/>
                    <a:pt x="18" y="32"/>
                    <a:pt x="21" y="31"/>
                  </a:cubicBezTo>
                  <a:cubicBezTo>
                    <a:pt x="23" y="29"/>
                    <a:pt x="23" y="30"/>
                    <a:pt x="24" y="31"/>
                  </a:cubicBezTo>
                  <a:cubicBezTo>
                    <a:pt x="26" y="31"/>
                    <a:pt x="31" y="30"/>
                    <a:pt x="33" y="31"/>
                  </a:cubicBezTo>
                  <a:cubicBezTo>
                    <a:pt x="35" y="31"/>
                    <a:pt x="51" y="48"/>
                    <a:pt x="51" y="48"/>
                  </a:cubicBezTo>
                  <a:cubicBezTo>
                    <a:pt x="51" y="48"/>
                    <a:pt x="51" y="48"/>
                    <a:pt x="50" y="48"/>
                  </a:cubicBezTo>
                  <a:cubicBezTo>
                    <a:pt x="52" y="48"/>
                    <a:pt x="54" y="49"/>
                    <a:pt x="54" y="48"/>
                  </a:cubicBezTo>
                  <a:cubicBezTo>
                    <a:pt x="55" y="47"/>
                    <a:pt x="56" y="47"/>
                    <a:pt x="57" y="46"/>
                  </a:cubicBezTo>
                  <a:cubicBezTo>
                    <a:pt x="55" y="44"/>
                    <a:pt x="52" y="41"/>
                    <a:pt x="48" y="36"/>
                  </a:cubicBezTo>
                  <a:cubicBezTo>
                    <a:pt x="43" y="30"/>
                    <a:pt x="37" y="27"/>
                    <a:pt x="34" y="27"/>
                  </a:cubicBezTo>
                  <a:cubicBezTo>
                    <a:pt x="31" y="27"/>
                    <a:pt x="31" y="22"/>
                    <a:pt x="29" y="22"/>
                  </a:cubicBezTo>
                  <a:cubicBezTo>
                    <a:pt x="27" y="21"/>
                    <a:pt x="23" y="14"/>
                    <a:pt x="23" y="9"/>
                  </a:cubicBezTo>
                  <a:cubicBezTo>
                    <a:pt x="23" y="7"/>
                    <a:pt x="21" y="3"/>
                    <a:pt x="18" y="0"/>
                  </a:cubicBezTo>
                  <a:cubicBezTo>
                    <a:pt x="15" y="5"/>
                    <a:pt x="11" y="6"/>
                    <a:pt x="10" y="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7" name="Google Shape;337;p79"/>
            <p:cNvSpPr/>
            <p:nvPr/>
          </p:nvSpPr>
          <p:spPr>
            <a:xfrm>
              <a:off x="5009734" y="2901957"/>
              <a:ext cx="310859" cy="237775"/>
            </a:xfrm>
            <a:custGeom>
              <a:rect b="b" l="l" r="r" t="t"/>
              <a:pathLst>
                <a:path extrusionOk="0" h="99" w="127">
                  <a:moveTo>
                    <a:pt x="8" y="65"/>
                  </a:moveTo>
                  <a:cubicBezTo>
                    <a:pt x="9" y="67"/>
                    <a:pt x="14" y="70"/>
                    <a:pt x="16" y="74"/>
                  </a:cubicBezTo>
                  <a:cubicBezTo>
                    <a:pt x="17" y="78"/>
                    <a:pt x="21" y="80"/>
                    <a:pt x="24" y="80"/>
                  </a:cubicBezTo>
                  <a:cubicBezTo>
                    <a:pt x="25" y="80"/>
                    <a:pt x="24" y="83"/>
                    <a:pt x="23" y="88"/>
                  </a:cubicBezTo>
                  <a:cubicBezTo>
                    <a:pt x="24" y="88"/>
                    <a:pt x="25" y="88"/>
                    <a:pt x="26" y="89"/>
                  </a:cubicBezTo>
                  <a:cubicBezTo>
                    <a:pt x="27" y="90"/>
                    <a:pt x="33" y="89"/>
                    <a:pt x="35" y="91"/>
                  </a:cubicBezTo>
                  <a:cubicBezTo>
                    <a:pt x="37" y="92"/>
                    <a:pt x="43" y="96"/>
                    <a:pt x="44" y="96"/>
                  </a:cubicBezTo>
                  <a:cubicBezTo>
                    <a:pt x="46" y="96"/>
                    <a:pt x="53" y="97"/>
                    <a:pt x="54" y="98"/>
                  </a:cubicBezTo>
                  <a:cubicBezTo>
                    <a:pt x="55" y="99"/>
                    <a:pt x="57" y="95"/>
                    <a:pt x="60" y="93"/>
                  </a:cubicBezTo>
                  <a:cubicBezTo>
                    <a:pt x="63" y="92"/>
                    <a:pt x="66" y="91"/>
                    <a:pt x="67" y="92"/>
                  </a:cubicBezTo>
                  <a:cubicBezTo>
                    <a:pt x="68" y="93"/>
                    <a:pt x="70" y="94"/>
                    <a:pt x="71" y="94"/>
                  </a:cubicBezTo>
                  <a:cubicBezTo>
                    <a:pt x="72" y="93"/>
                    <a:pt x="73" y="93"/>
                    <a:pt x="75" y="92"/>
                  </a:cubicBezTo>
                  <a:cubicBezTo>
                    <a:pt x="78" y="92"/>
                    <a:pt x="81" y="91"/>
                    <a:pt x="82" y="91"/>
                  </a:cubicBezTo>
                  <a:cubicBezTo>
                    <a:pt x="84" y="91"/>
                    <a:pt x="88" y="86"/>
                    <a:pt x="93" y="86"/>
                  </a:cubicBezTo>
                  <a:cubicBezTo>
                    <a:pt x="99" y="86"/>
                    <a:pt x="100" y="86"/>
                    <a:pt x="102" y="84"/>
                  </a:cubicBezTo>
                  <a:cubicBezTo>
                    <a:pt x="105" y="81"/>
                    <a:pt x="123" y="63"/>
                    <a:pt x="125" y="61"/>
                  </a:cubicBezTo>
                  <a:cubicBezTo>
                    <a:pt x="127" y="60"/>
                    <a:pt x="124" y="60"/>
                    <a:pt x="122" y="60"/>
                  </a:cubicBezTo>
                  <a:cubicBezTo>
                    <a:pt x="120" y="60"/>
                    <a:pt x="116" y="59"/>
                    <a:pt x="110" y="57"/>
                  </a:cubicBezTo>
                  <a:cubicBezTo>
                    <a:pt x="104" y="55"/>
                    <a:pt x="95" y="51"/>
                    <a:pt x="93" y="51"/>
                  </a:cubicBezTo>
                  <a:cubicBezTo>
                    <a:pt x="92" y="51"/>
                    <a:pt x="89" y="47"/>
                    <a:pt x="88" y="46"/>
                  </a:cubicBezTo>
                  <a:cubicBezTo>
                    <a:pt x="86" y="45"/>
                    <a:pt x="83" y="40"/>
                    <a:pt x="83" y="38"/>
                  </a:cubicBezTo>
                  <a:cubicBezTo>
                    <a:pt x="82" y="38"/>
                    <a:pt x="83" y="36"/>
                    <a:pt x="84" y="35"/>
                  </a:cubicBezTo>
                  <a:cubicBezTo>
                    <a:pt x="82" y="33"/>
                    <a:pt x="81" y="33"/>
                    <a:pt x="80" y="34"/>
                  </a:cubicBezTo>
                  <a:cubicBezTo>
                    <a:pt x="78" y="35"/>
                    <a:pt x="76" y="35"/>
                    <a:pt x="75" y="34"/>
                  </a:cubicBezTo>
                  <a:cubicBezTo>
                    <a:pt x="75" y="33"/>
                    <a:pt x="74" y="29"/>
                    <a:pt x="75" y="27"/>
                  </a:cubicBezTo>
                  <a:cubicBezTo>
                    <a:pt x="77" y="25"/>
                    <a:pt x="80" y="21"/>
                    <a:pt x="80" y="21"/>
                  </a:cubicBezTo>
                  <a:cubicBezTo>
                    <a:pt x="80" y="21"/>
                    <a:pt x="64" y="4"/>
                    <a:pt x="62" y="4"/>
                  </a:cubicBezTo>
                  <a:cubicBezTo>
                    <a:pt x="60" y="3"/>
                    <a:pt x="55" y="4"/>
                    <a:pt x="53" y="4"/>
                  </a:cubicBezTo>
                  <a:cubicBezTo>
                    <a:pt x="52" y="3"/>
                    <a:pt x="52" y="2"/>
                    <a:pt x="50" y="4"/>
                  </a:cubicBezTo>
                  <a:cubicBezTo>
                    <a:pt x="47" y="5"/>
                    <a:pt x="46" y="3"/>
                    <a:pt x="44" y="1"/>
                  </a:cubicBezTo>
                  <a:cubicBezTo>
                    <a:pt x="43" y="0"/>
                    <a:pt x="41" y="0"/>
                    <a:pt x="40" y="3"/>
                  </a:cubicBezTo>
                  <a:cubicBezTo>
                    <a:pt x="40" y="5"/>
                    <a:pt x="39" y="6"/>
                    <a:pt x="38" y="5"/>
                  </a:cubicBezTo>
                  <a:cubicBezTo>
                    <a:pt x="37" y="5"/>
                    <a:pt x="34" y="5"/>
                    <a:pt x="31" y="5"/>
                  </a:cubicBezTo>
                  <a:cubicBezTo>
                    <a:pt x="31" y="5"/>
                    <a:pt x="31" y="5"/>
                    <a:pt x="31" y="5"/>
                  </a:cubicBezTo>
                  <a:cubicBezTo>
                    <a:pt x="31" y="8"/>
                    <a:pt x="28" y="13"/>
                    <a:pt x="28" y="15"/>
                  </a:cubicBezTo>
                  <a:cubicBezTo>
                    <a:pt x="28" y="17"/>
                    <a:pt x="26" y="19"/>
                    <a:pt x="24" y="19"/>
                  </a:cubicBezTo>
                  <a:cubicBezTo>
                    <a:pt x="22" y="19"/>
                    <a:pt x="21" y="23"/>
                    <a:pt x="19" y="25"/>
                  </a:cubicBezTo>
                  <a:cubicBezTo>
                    <a:pt x="17" y="27"/>
                    <a:pt x="18" y="32"/>
                    <a:pt x="16" y="33"/>
                  </a:cubicBezTo>
                  <a:cubicBezTo>
                    <a:pt x="14" y="35"/>
                    <a:pt x="11" y="36"/>
                    <a:pt x="13" y="37"/>
                  </a:cubicBezTo>
                  <a:cubicBezTo>
                    <a:pt x="14" y="39"/>
                    <a:pt x="10" y="42"/>
                    <a:pt x="10" y="45"/>
                  </a:cubicBezTo>
                  <a:cubicBezTo>
                    <a:pt x="10" y="48"/>
                    <a:pt x="9" y="54"/>
                    <a:pt x="9" y="54"/>
                  </a:cubicBezTo>
                  <a:cubicBezTo>
                    <a:pt x="8" y="55"/>
                    <a:pt x="2" y="53"/>
                    <a:pt x="2" y="56"/>
                  </a:cubicBezTo>
                  <a:cubicBezTo>
                    <a:pt x="2" y="58"/>
                    <a:pt x="0" y="58"/>
                    <a:pt x="1" y="61"/>
                  </a:cubicBezTo>
                  <a:cubicBezTo>
                    <a:pt x="2" y="63"/>
                    <a:pt x="7" y="62"/>
                    <a:pt x="8" y="6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8" name="Google Shape;338;p79"/>
            <p:cNvSpPr/>
            <p:nvPr/>
          </p:nvSpPr>
          <p:spPr>
            <a:xfrm>
              <a:off x="5058434" y="2469084"/>
              <a:ext cx="30049" cy="35565"/>
            </a:xfrm>
            <a:custGeom>
              <a:rect b="b" l="l" r="r" t="t"/>
              <a:pathLst>
                <a:path extrusionOk="0" h="15" w="12">
                  <a:moveTo>
                    <a:pt x="10" y="6"/>
                  </a:moveTo>
                  <a:cubicBezTo>
                    <a:pt x="12" y="5"/>
                    <a:pt x="12" y="0"/>
                    <a:pt x="6" y="0"/>
                  </a:cubicBezTo>
                  <a:cubicBezTo>
                    <a:pt x="6" y="0"/>
                    <a:pt x="6" y="1"/>
                    <a:pt x="6" y="1"/>
                  </a:cubicBezTo>
                  <a:cubicBezTo>
                    <a:pt x="6" y="3"/>
                    <a:pt x="2" y="9"/>
                    <a:pt x="0" y="14"/>
                  </a:cubicBezTo>
                  <a:cubicBezTo>
                    <a:pt x="3" y="15"/>
                    <a:pt x="3" y="15"/>
                    <a:pt x="3" y="15"/>
                  </a:cubicBezTo>
                  <a:cubicBezTo>
                    <a:pt x="6" y="12"/>
                    <a:pt x="9" y="7"/>
                    <a:pt x="10" y="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39" name="Google Shape;339;p79"/>
            <p:cNvSpPr/>
            <p:nvPr/>
          </p:nvSpPr>
          <p:spPr>
            <a:xfrm>
              <a:off x="5065688" y="2411164"/>
              <a:ext cx="142995" cy="110759"/>
            </a:xfrm>
            <a:custGeom>
              <a:rect b="b" l="l" r="r" t="t"/>
              <a:pathLst>
                <a:path extrusionOk="0" h="46" w="58">
                  <a:moveTo>
                    <a:pt x="7" y="30"/>
                  </a:moveTo>
                  <a:cubicBezTo>
                    <a:pt x="6" y="31"/>
                    <a:pt x="3" y="36"/>
                    <a:pt x="0" y="39"/>
                  </a:cubicBezTo>
                  <a:cubicBezTo>
                    <a:pt x="1" y="39"/>
                    <a:pt x="1" y="39"/>
                    <a:pt x="1" y="39"/>
                  </a:cubicBezTo>
                  <a:cubicBezTo>
                    <a:pt x="2" y="42"/>
                    <a:pt x="2" y="42"/>
                    <a:pt x="2" y="42"/>
                  </a:cubicBezTo>
                  <a:cubicBezTo>
                    <a:pt x="9" y="46"/>
                    <a:pt x="9" y="46"/>
                    <a:pt x="9" y="46"/>
                  </a:cubicBezTo>
                  <a:cubicBezTo>
                    <a:pt x="9" y="46"/>
                    <a:pt x="15" y="42"/>
                    <a:pt x="17" y="42"/>
                  </a:cubicBezTo>
                  <a:cubicBezTo>
                    <a:pt x="20" y="42"/>
                    <a:pt x="46" y="27"/>
                    <a:pt x="46" y="27"/>
                  </a:cubicBezTo>
                  <a:cubicBezTo>
                    <a:pt x="46" y="27"/>
                    <a:pt x="48" y="24"/>
                    <a:pt x="48" y="22"/>
                  </a:cubicBezTo>
                  <a:cubicBezTo>
                    <a:pt x="48" y="21"/>
                    <a:pt x="47" y="17"/>
                    <a:pt x="49" y="16"/>
                  </a:cubicBezTo>
                  <a:cubicBezTo>
                    <a:pt x="50" y="14"/>
                    <a:pt x="47" y="11"/>
                    <a:pt x="48" y="9"/>
                  </a:cubicBezTo>
                  <a:cubicBezTo>
                    <a:pt x="49" y="6"/>
                    <a:pt x="53" y="5"/>
                    <a:pt x="53" y="5"/>
                  </a:cubicBezTo>
                  <a:cubicBezTo>
                    <a:pt x="58" y="1"/>
                    <a:pt x="58" y="1"/>
                    <a:pt x="58" y="1"/>
                  </a:cubicBezTo>
                  <a:cubicBezTo>
                    <a:pt x="55" y="0"/>
                    <a:pt x="55" y="0"/>
                    <a:pt x="55" y="0"/>
                  </a:cubicBezTo>
                  <a:cubicBezTo>
                    <a:pt x="55" y="0"/>
                    <a:pt x="51" y="2"/>
                    <a:pt x="46" y="2"/>
                  </a:cubicBezTo>
                  <a:cubicBezTo>
                    <a:pt x="41" y="1"/>
                    <a:pt x="40" y="5"/>
                    <a:pt x="34" y="5"/>
                  </a:cubicBezTo>
                  <a:cubicBezTo>
                    <a:pt x="29" y="5"/>
                    <a:pt x="26" y="6"/>
                    <a:pt x="25" y="5"/>
                  </a:cubicBezTo>
                  <a:cubicBezTo>
                    <a:pt x="24" y="3"/>
                    <a:pt x="23" y="4"/>
                    <a:pt x="20" y="6"/>
                  </a:cubicBezTo>
                  <a:cubicBezTo>
                    <a:pt x="16" y="7"/>
                    <a:pt x="14" y="7"/>
                    <a:pt x="12" y="6"/>
                  </a:cubicBezTo>
                  <a:cubicBezTo>
                    <a:pt x="10" y="4"/>
                    <a:pt x="9" y="6"/>
                    <a:pt x="9" y="8"/>
                  </a:cubicBezTo>
                  <a:cubicBezTo>
                    <a:pt x="8" y="9"/>
                    <a:pt x="9" y="13"/>
                    <a:pt x="4" y="13"/>
                  </a:cubicBezTo>
                  <a:cubicBezTo>
                    <a:pt x="3" y="15"/>
                    <a:pt x="3" y="16"/>
                    <a:pt x="3" y="18"/>
                  </a:cubicBezTo>
                  <a:cubicBezTo>
                    <a:pt x="5" y="19"/>
                    <a:pt x="3" y="21"/>
                    <a:pt x="3" y="24"/>
                  </a:cubicBezTo>
                  <a:cubicBezTo>
                    <a:pt x="9" y="24"/>
                    <a:pt x="9" y="29"/>
                    <a:pt x="7" y="3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0" name="Google Shape;340;p79"/>
            <p:cNvSpPr/>
            <p:nvPr/>
          </p:nvSpPr>
          <p:spPr>
            <a:xfrm>
              <a:off x="6923583" y="2386777"/>
              <a:ext cx="78751" cy="96533"/>
            </a:xfrm>
            <a:custGeom>
              <a:rect b="b" l="l" r="r" t="t"/>
              <a:pathLst>
                <a:path extrusionOk="0" h="40" w="32">
                  <a:moveTo>
                    <a:pt x="8" y="3"/>
                  </a:moveTo>
                  <a:cubicBezTo>
                    <a:pt x="7" y="4"/>
                    <a:pt x="5" y="5"/>
                    <a:pt x="3" y="7"/>
                  </a:cubicBezTo>
                  <a:cubicBezTo>
                    <a:pt x="4" y="9"/>
                    <a:pt x="4" y="11"/>
                    <a:pt x="6" y="11"/>
                  </a:cubicBezTo>
                  <a:cubicBezTo>
                    <a:pt x="8" y="12"/>
                    <a:pt x="8" y="16"/>
                    <a:pt x="5" y="15"/>
                  </a:cubicBezTo>
                  <a:cubicBezTo>
                    <a:pt x="2" y="14"/>
                    <a:pt x="2" y="19"/>
                    <a:pt x="5" y="23"/>
                  </a:cubicBezTo>
                  <a:cubicBezTo>
                    <a:pt x="7" y="27"/>
                    <a:pt x="0" y="31"/>
                    <a:pt x="2" y="33"/>
                  </a:cubicBezTo>
                  <a:cubicBezTo>
                    <a:pt x="4" y="35"/>
                    <a:pt x="3" y="37"/>
                    <a:pt x="3" y="39"/>
                  </a:cubicBezTo>
                  <a:cubicBezTo>
                    <a:pt x="4" y="40"/>
                    <a:pt x="15" y="38"/>
                    <a:pt x="20" y="33"/>
                  </a:cubicBezTo>
                  <a:cubicBezTo>
                    <a:pt x="24" y="29"/>
                    <a:pt x="25" y="29"/>
                    <a:pt x="28" y="30"/>
                  </a:cubicBezTo>
                  <a:cubicBezTo>
                    <a:pt x="30" y="30"/>
                    <a:pt x="32" y="28"/>
                    <a:pt x="31" y="26"/>
                  </a:cubicBezTo>
                  <a:cubicBezTo>
                    <a:pt x="30" y="24"/>
                    <a:pt x="29" y="20"/>
                    <a:pt x="29" y="14"/>
                  </a:cubicBezTo>
                  <a:cubicBezTo>
                    <a:pt x="29" y="11"/>
                    <a:pt x="25" y="5"/>
                    <a:pt x="20" y="0"/>
                  </a:cubicBezTo>
                  <a:cubicBezTo>
                    <a:pt x="19" y="1"/>
                    <a:pt x="18" y="2"/>
                    <a:pt x="16" y="2"/>
                  </a:cubicBezTo>
                  <a:cubicBezTo>
                    <a:pt x="13" y="2"/>
                    <a:pt x="9" y="2"/>
                    <a:pt x="8" y="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1" name="Google Shape;341;p79"/>
            <p:cNvSpPr/>
            <p:nvPr/>
          </p:nvSpPr>
          <p:spPr>
            <a:xfrm>
              <a:off x="6146438" y="2656053"/>
              <a:ext cx="93257" cy="120920"/>
            </a:xfrm>
            <a:custGeom>
              <a:rect b="b" l="l" r="r" t="t"/>
              <a:pathLst>
                <a:path extrusionOk="0" h="50" w="38">
                  <a:moveTo>
                    <a:pt x="38" y="42"/>
                  </a:moveTo>
                  <a:cubicBezTo>
                    <a:pt x="37" y="34"/>
                    <a:pt x="36" y="26"/>
                    <a:pt x="35" y="26"/>
                  </a:cubicBezTo>
                  <a:cubicBezTo>
                    <a:pt x="33" y="26"/>
                    <a:pt x="31" y="33"/>
                    <a:pt x="29" y="32"/>
                  </a:cubicBezTo>
                  <a:cubicBezTo>
                    <a:pt x="26" y="32"/>
                    <a:pt x="26" y="23"/>
                    <a:pt x="29" y="23"/>
                  </a:cubicBezTo>
                  <a:cubicBezTo>
                    <a:pt x="32" y="23"/>
                    <a:pt x="36" y="17"/>
                    <a:pt x="36" y="15"/>
                  </a:cubicBezTo>
                  <a:cubicBezTo>
                    <a:pt x="36" y="13"/>
                    <a:pt x="33" y="13"/>
                    <a:pt x="30" y="13"/>
                  </a:cubicBezTo>
                  <a:cubicBezTo>
                    <a:pt x="27" y="13"/>
                    <a:pt x="20" y="13"/>
                    <a:pt x="20" y="13"/>
                  </a:cubicBezTo>
                  <a:cubicBezTo>
                    <a:pt x="20" y="13"/>
                    <a:pt x="16" y="12"/>
                    <a:pt x="16" y="9"/>
                  </a:cubicBezTo>
                  <a:cubicBezTo>
                    <a:pt x="16" y="7"/>
                    <a:pt x="14" y="4"/>
                    <a:pt x="10" y="4"/>
                  </a:cubicBezTo>
                  <a:cubicBezTo>
                    <a:pt x="6" y="4"/>
                    <a:pt x="6" y="0"/>
                    <a:pt x="3" y="4"/>
                  </a:cubicBezTo>
                  <a:cubicBezTo>
                    <a:pt x="0" y="9"/>
                    <a:pt x="10" y="9"/>
                    <a:pt x="9" y="12"/>
                  </a:cubicBezTo>
                  <a:cubicBezTo>
                    <a:pt x="8" y="15"/>
                    <a:pt x="5" y="13"/>
                    <a:pt x="4" y="15"/>
                  </a:cubicBezTo>
                  <a:cubicBezTo>
                    <a:pt x="4" y="18"/>
                    <a:pt x="5" y="24"/>
                    <a:pt x="6" y="28"/>
                  </a:cubicBezTo>
                  <a:cubicBezTo>
                    <a:pt x="8" y="30"/>
                    <a:pt x="9" y="37"/>
                    <a:pt x="9" y="43"/>
                  </a:cubicBezTo>
                  <a:cubicBezTo>
                    <a:pt x="12" y="43"/>
                    <a:pt x="13" y="42"/>
                    <a:pt x="15" y="42"/>
                  </a:cubicBezTo>
                  <a:cubicBezTo>
                    <a:pt x="18" y="42"/>
                    <a:pt x="21" y="41"/>
                    <a:pt x="22" y="38"/>
                  </a:cubicBezTo>
                  <a:cubicBezTo>
                    <a:pt x="22" y="35"/>
                    <a:pt x="25" y="33"/>
                    <a:pt x="27" y="34"/>
                  </a:cubicBezTo>
                  <a:cubicBezTo>
                    <a:pt x="29" y="35"/>
                    <a:pt x="31" y="42"/>
                    <a:pt x="31" y="46"/>
                  </a:cubicBezTo>
                  <a:cubicBezTo>
                    <a:pt x="31" y="47"/>
                    <a:pt x="32" y="48"/>
                    <a:pt x="33" y="50"/>
                  </a:cubicBezTo>
                  <a:cubicBezTo>
                    <a:pt x="34" y="49"/>
                    <a:pt x="36" y="47"/>
                    <a:pt x="36" y="47"/>
                  </a:cubicBezTo>
                  <a:cubicBezTo>
                    <a:pt x="36" y="47"/>
                    <a:pt x="37" y="44"/>
                    <a:pt x="38" y="4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2" name="Google Shape;342;p79"/>
            <p:cNvSpPr/>
            <p:nvPr/>
          </p:nvSpPr>
          <p:spPr>
            <a:xfrm>
              <a:off x="5752684" y="2453842"/>
              <a:ext cx="575087" cy="596469"/>
            </a:xfrm>
            <a:custGeom>
              <a:rect b="b" l="l" r="r" t="t"/>
              <a:pathLst>
                <a:path extrusionOk="0" h="248" w="235">
                  <a:moveTo>
                    <a:pt x="167" y="112"/>
                  </a:moveTo>
                  <a:cubicBezTo>
                    <a:pt x="166" y="108"/>
                    <a:pt x="165" y="102"/>
                    <a:pt x="165" y="99"/>
                  </a:cubicBezTo>
                  <a:cubicBezTo>
                    <a:pt x="166" y="97"/>
                    <a:pt x="169" y="99"/>
                    <a:pt x="170" y="96"/>
                  </a:cubicBezTo>
                  <a:cubicBezTo>
                    <a:pt x="171" y="93"/>
                    <a:pt x="161" y="93"/>
                    <a:pt x="164" y="88"/>
                  </a:cubicBezTo>
                  <a:cubicBezTo>
                    <a:pt x="167" y="84"/>
                    <a:pt x="167" y="88"/>
                    <a:pt x="171" y="88"/>
                  </a:cubicBezTo>
                  <a:cubicBezTo>
                    <a:pt x="175" y="88"/>
                    <a:pt x="177" y="91"/>
                    <a:pt x="177" y="93"/>
                  </a:cubicBezTo>
                  <a:cubicBezTo>
                    <a:pt x="177" y="96"/>
                    <a:pt x="181" y="97"/>
                    <a:pt x="181" y="97"/>
                  </a:cubicBezTo>
                  <a:cubicBezTo>
                    <a:pt x="181" y="97"/>
                    <a:pt x="188" y="97"/>
                    <a:pt x="191" y="97"/>
                  </a:cubicBezTo>
                  <a:cubicBezTo>
                    <a:pt x="194" y="97"/>
                    <a:pt x="197" y="97"/>
                    <a:pt x="197" y="99"/>
                  </a:cubicBezTo>
                  <a:cubicBezTo>
                    <a:pt x="197" y="101"/>
                    <a:pt x="193" y="107"/>
                    <a:pt x="190" y="107"/>
                  </a:cubicBezTo>
                  <a:cubicBezTo>
                    <a:pt x="187" y="107"/>
                    <a:pt x="187" y="116"/>
                    <a:pt x="190" y="116"/>
                  </a:cubicBezTo>
                  <a:cubicBezTo>
                    <a:pt x="192" y="117"/>
                    <a:pt x="194" y="110"/>
                    <a:pt x="196" y="110"/>
                  </a:cubicBezTo>
                  <a:cubicBezTo>
                    <a:pt x="197" y="110"/>
                    <a:pt x="198" y="118"/>
                    <a:pt x="199" y="126"/>
                  </a:cubicBezTo>
                  <a:cubicBezTo>
                    <a:pt x="199" y="125"/>
                    <a:pt x="200" y="125"/>
                    <a:pt x="200" y="125"/>
                  </a:cubicBezTo>
                  <a:cubicBezTo>
                    <a:pt x="202" y="125"/>
                    <a:pt x="201" y="118"/>
                    <a:pt x="203" y="116"/>
                  </a:cubicBezTo>
                  <a:cubicBezTo>
                    <a:pt x="204" y="114"/>
                    <a:pt x="203" y="108"/>
                    <a:pt x="204" y="108"/>
                  </a:cubicBezTo>
                  <a:cubicBezTo>
                    <a:pt x="205" y="108"/>
                    <a:pt x="211" y="110"/>
                    <a:pt x="211" y="108"/>
                  </a:cubicBezTo>
                  <a:cubicBezTo>
                    <a:pt x="211" y="107"/>
                    <a:pt x="215" y="101"/>
                    <a:pt x="214" y="98"/>
                  </a:cubicBezTo>
                  <a:cubicBezTo>
                    <a:pt x="213" y="95"/>
                    <a:pt x="216" y="91"/>
                    <a:pt x="216" y="88"/>
                  </a:cubicBezTo>
                  <a:cubicBezTo>
                    <a:pt x="216" y="84"/>
                    <a:pt x="220" y="83"/>
                    <a:pt x="222" y="81"/>
                  </a:cubicBezTo>
                  <a:cubicBezTo>
                    <a:pt x="224" y="79"/>
                    <a:pt x="228" y="76"/>
                    <a:pt x="229" y="78"/>
                  </a:cubicBezTo>
                  <a:cubicBezTo>
                    <a:pt x="230" y="80"/>
                    <a:pt x="235" y="81"/>
                    <a:pt x="233" y="78"/>
                  </a:cubicBezTo>
                  <a:cubicBezTo>
                    <a:pt x="231" y="75"/>
                    <a:pt x="231" y="73"/>
                    <a:pt x="232" y="72"/>
                  </a:cubicBezTo>
                  <a:cubicBezTo>
                    <a:pt x="233" y="72"/>
                    <a:pt x="234" y="68"/>
                    <a:pt x="234" y="68"/>
                  </a:cubicBezTo>
                  <a:cubicBezTo>
                    <a:pt x="234" y="68"/>
                    <a:pt x="230" y="68"/>
                    <a:pt x="229" y="66"/>
                  </a:cubicBezTo>
                  <a:cubicBezTo>
                    <a:pt x="228" y="64"/>
                    <a:pt x="226" y="62"/>
                    <a:pt x="226" y="60"/>
                  </a:cubicBezTo>
                  <a:cubicBezTo>
                    <a:pt x="226" y="58"/>
                    <a:pt x="223" y="59"/>
                    <a:pt x="221" y="61"/>
                  </a:cubicBezTo>
                  <a:cubicBezTo>
                    <a:pt x="219" y="62"/>
                    <a:pt x="216" y="59"/>
                    <a:pt x="211" y="61"/>
                  </a:cubicBezTo>
                  <a:cubicBezTo>
                    <a:pt x="207" y="63"/>
                    <a:pt x="206" y="66"/>
                    <a:pt x="204" y="66"/>
                  </a:cubicBezTo>
                  <a:cubicBezTo>
                    <a:pt x="202" y="65"/>
                    <a:pt x="202" y="67"/>
                    <a:pt x="201" y="69"/>
                  </a:cubicBezTo>
                  <a:cubicBezTo>
                    <a:pt x="199" y="71"/>
                    <a:pt x="198" y="73"/>
                    <a:pt x="197" y="73"/>
                  </a:cubicBezTo>
                  <a:cubicBezTo>
                    <a:pt x="196" y="73"/>
                    <a:pt x="192" y="74"/>
                    <a:pt x="192" y="74"/>
                  </a:cubicBezTo>
                  <a:cubicBezTo>
                    <a:pt x="192" y="74"/>
                    <a:pt x="195" y="79"/>
                    <a:pt x="193" y="82"/>
                  </a:cubicBezTo>
                  <a:cubicBezTo>
                    <a:pt x="192" y="84"/>
                    <a:pt x="189" y="82"/>
                    <a:pt x="185" y="83"/>
                  </a:cubicBezTo>
                  <a:cubicBezTo>
                    <a:pt x="181" y="84"/>
                    <a:pt x="180" y="81"/>
                    <a:pt x="177" y="82"/>
                  </a:cubicBezTo>
                  <a:cubicBezTo>
                    <a:pt x="174" y="83"/>
                    <a:pt x="173" y="80"/>
                    <a:pt x="171" y="81"/>
                  </a:cubicBezTo>
                  <a:cubicBezTo>
                    <a:pt x="170" y="81"/>
                    <a:pt x="168" y="78"/>
                    <a:pt x="169" y="75"/>
                  </a:cubicBezTo>
                  <a:cubicBezTo>
                    <a:pt x="169" y="72"/>
                    <a:pt x="167" y="69"/>
                    <a:pt x="166" y="71"/>
                  </a:cubicBezTo>
                  <a:cubicBezTo>
                    <a:pt x="165" y="73"/>
                    <a:pt x="163" y="72"/>
                    <a:pt x="163" y="75"/>
                  </a:cubicBezTo>
                  <a:cubicBezTo>
                    <a:pt x="163" y="78"/>
                    <a:pt x="164" y="81"/>
                    <a:pt x="162" y="83"/>
                  </a:cubicBezTo>
                  <a:cubicBezTo>
                    <a:pt x="160" y="85"/>
                    <a:pt x="150" y="86"/>
                    <a:pt x="148" y="85"/>
                  </a:cubicBezTo>
                  <a:cubicBezTo>
                    <a:pt x="146" y="83"/>
                    <a:pt x="137" y="82"/>
                    <a:pt x="137" y="80"/>
                  </a:cubicBezTo>
                  <a:cubicBezTo>
                    <a:pt x="136" y="79"/>
                    <a:pt x="134" y="76"/>
                    <a:pt x="132" y="76"/>
                  </a:cubicBezTo>
                  <a:cubicBezTo>
                    <a:pt x="130" y="76"/>
                    <a:pt x="125" y="78"/>
                    <a:pt x="124" y="77"/>
                  </a:cubicBezTo>
                  <a:cubicBezTo>
                    <a:pt x="123" y="76"/>
                    <a:pt x="119" y="73"/>
                    <a:pt x="117" y="73"/>
                  </a:cubicBezTo>
                  <a:cubicBezTo>
                    <a:pt x="115" y="73"/>
                    <a:pt x="111" y="71"/>
                    <a:pt x="111" y="70"/>
                  </a:cubicBezTo>
                  <a:cubicBezTo>
                    <a:pt x="111" y="68"/>
                    <a:pt x="105" y="68"/>
                    <a:pt x="104" y="66"/>
                  </a:cubicBezTo>
                  <a:cubicBezTo>
                    <a:pt x="103" y="65"/>
                    <a:pt x="100" y="65"/>
                    <a:pt x="100" y="63"/>
                  </a:cubicBezTo>
                  <a:cubicBezTo>
                    <a:pt x="100" y="61"/>
                    <a:pt x="101" y="59"/>
                    <a:pt x="101" y="57"/>
                  </a:cubicBezTo>
                  <a:cubicBezTo>
                    <a:pt x="101" y="55"/>
                    <a:pt x="105" y="53"/>
                    <a:pt x="105" y="51"/>
                  </a:cubicBezTo>
                  <a:cubicBezTo>
                    <a:pt x="105" y="50"/>
                    <a:pt x="102" y="48"/>
                    <a:pt x="102" y="48"/>
                  </a:cubicBezTo>
                  <a:cubicBezTo>
                    <a:pt x="102" y="48"/>
                    <a:pt x="99" y="43"/>
                    <a:pt x="97" y="43"/>
                  </a:cubicBezTo>
                  <a:cubicBezTo>
                    <a:pt x="94" y="43"/>
                    <a:pt x="92" y="39"/>
                    <a:pt x="90" y="38"/>
                  </a:cubicBezTo>
                  <a:cubicBezTo>
                    <a:pt x="87" y="38"/>
                    <a:pt x="88" y="33"/>
                    <a:pt x="87" y="32"/>
                  </a:cubicBezTo>
                  <a:cubicBezTo>
                    <a:pt x="85" y="30"/>
                    <a:pt x="86" y="26"/>
                    <a:pt x="89" y="28"/>
                  </a:cubicBezTo>
                  <a:cubicBezTo>
                    <a:pt x="91" y="30"/>
                    <a:pt x="95" y="28"/>
                    <a:pt x="94" y="25"/>
                  </a:cubicBezTo>
                  <a:cubicBezTo>
                    <a:pt x="92" y="22"/>
                    <a:pt x="89" y="19"/>
                    <a:pt x="89" y="18"/>
                  </a:cubicBezTo>
                  <a:cubicBezTo>
                    <a:pt x="89" y="16"/>
                    <a:pt x="91" y="11"/>
                    <a:pt x="89" y="10"/>
                  </a:cubicBezTo>
                  <a:cubicBezTo>
                    <a:pt x="86" y="8"/>
                    <a:pt x="84" y="6"/>
                    <a:pt x="84" y="4"/>
                  </a:cubicBezTo>
                  <a:cubicBezTo>
                    <a:pt x="83" y="2"/>
                    <a:pt x="80" y="0"/>
                    <a:pt x="80" y="0"/>
                  </a:cubicBezTo>
                  <a:cubicBezTo>
                    <a:pt x="77" y="0"/>
                    <a:pt x="77" y="0"/>
                    <a:pt x="77" y="0"/>
                  </a:cubicBezTo>
                  <a:cubicBezTo>
                    <a:pt x="77" y="0"/>
                    <a:pt x="75" y="6"/>
                    <a:pt x="74" y="6"/>
                  </a:cubicBezTo>
                  <a:cubicBezTo>
                    <a:pt x="72" y="7"/>
                    <a:pt x="68" y="8"/>
                    <a:pt x="65" y="10"/>
                  </a:cubicBezTo>
                  <a:cubicBezTo>
                    <a:pt x="63" y="11"/>
                    <a:pt x="56" y="7"/>
                    <a:pt x="53" y="7"/>
                  </a:cubicBezTo>
                  <a:cubicBezTo>
                    <a:pt x="49" y="7"/>
                    <a:pt x="47" y="11"/>
                    <a:pt x="48" y="12"/>
                  </a:cubicBezTo>
                  <a:cubicBezTo>
                    <a:pt x="50" y="13"/>
                    <a:pt x="50" y="20"/>
                    <a:pt x="50" y="20"/>
                  </a:cubicBezTo>
                  <a:cubicBezTo>
                    <a:pt x="50" y="20"/>
                    <a:pt x="52" y="29"/>
                    <a:pt x="55" y="28"/>
                  </a:cubicBezTo>
                  <a:cubicBezTo>
                    <a:pt x="58" y="27"/>
                    <a:pt x="61" y="31"/>
                    <a:pt x="59" y="32"/>
                  </a:cubicBezTo>
                  <a:cubicBezTo>
                    <a:pt x="56" y="32"/>
                    <a:pt x="55" y="35"/>
                    <a:pt x="54" y="38"/>
                  </a:cubicBezTo>
                  <a:cubicBezTo>
                    <a:pt x="54" y="41"/>
                    <a:pt x="55" y="44"/>
                    <a:pt x="53" y="44"/>
                  </a:cubicBezTo>
                  <a:cubicBezTo>
                    <a:pt x="51" y="45"/>
                    <a:pt x="49" y="45"/>
                    <a:pt x="49" y="49"/>
                  </a:cubicBezTo>
                  <a:cubicBezTo>
                    <a:pt x="49" y="53"/>
                    <a:pt x="44" y="52"/>
                    <a:pt x="44" y="53"/>
                  </a:cubicBezTo>
                  <a:cubicBezTo>
                    <a:pt x="43" y="54"/>
                    <a:pt x="41" y="61"/>
                    <a:pt x="40" y="62"/>
                  </a:cubicBezTo>
                  <a:cubicBezTo>
                    <a:pt x="39" y="63"/>
                    <a:pt x="34" y="63"/>
                    <a:pt x="33" y="66"/>
                  </a:cubicBezTo>
                  <a:cubicBezTo>
                    <a:pt x="33" y="69"/>
                    <a:pt x="30" y="73"/>
                    <a:pt x="29" y="73"/>
                  </a:cubicBezTo>
                  <a:cubicBezTo>
                    <a:pt x="27" y="72"/>
                    <a:pt x="24" y="71"/>
                    <a:pt x="23" y="73"/>
                  </a:cubicBezTo>
                  <a:cubicBezTo>
                    <a:pt x="22" y="75"/>
                    <a:pt x="18" y="71"/>
                    <a:pt x="17" y="72"/>
                  </a:cubicBezTo>
                  <a:cubicBezTo>
                    <a:pt x="16" y="73"/>
                    <a:pt x="10" y="78"/>
                    <a:pt x="10" y="80"/>
                  </a:cubicBezTo>
                  <a:cubicBezTo>
                    <a:pt x="10" y="83"/>
                    <a:pt x="16" y="83"/>
                    <a:pt x="16" y="86"/>
                  </a:cubicBezTo>
                  <a:cubicBezTo>
                    <a:pt x="15" y="90"/>
                    <a:pt x="18" y="93"/>
                    <a:pt x="19" y="95"/>
                  </a:cubicBezTo>
                  <a:cubicBezTo>
                    <a:pt x="21" y="97"/>
                    <a:pt x="24" y="101"/>
                    <a:pt x="22" y="103"/>
                  </a:cubicBezTo>
                  <a:cubicBezTo>
                    <a:pt x="21" y="105"/>
                    <a:pt x="19" y="105"/>
                    <a:pt x="16" y="104"/>
                  </a:cubicBezTo>
                  <a:cubicBezTo>
                    <a:pt x="13" y="104"/>
                    <a:pt x="13" y="106"/>
                    <a:pt x="8" y="105"/>
                  </a:cubicBezTo>
                  <a:cubicBezTo>
                    <a:pt x="3" y="104"/>
                    <a:pt x="2" y="108"/>
                    <a:pt x="0" y="110"/>
                  </a:cubicBezTo>
                  <a:cubicBezTo>
                    <a:pt x="0" y="110"/>
                    <a:pt x="0" y="110"/>
                    <a:pt x="0" y="110"/>
                  </a:cubicBezTo>
                  <a:cubicBezTo>
                    <a:pt x="2" y="112"/>
                    <a:pt x="4" y="116"/>
                    <a:pt x="8" y="118"/>
                  </a:cubicBezTo>
                  <a:cubicBezTo>
                    <a:pt x="13" y="119"/>
                    <a:pt x="17" y="114"/>
                    <a:pt x="17" y="118"/>
                  </a:cubicBezTo>
                  <a:cubicBezTo>
                    <a:pt x="17" y="122"/>
                    <a:pt x="5" y="121"/>
                    <a:pt x="5" y="122"/>
                  </a:cubicBezTo>
                  <a:cubicBezTo>
                    <a:pt x="5" y="123"/>
                    <a:pt x="17" y="138"/>
                    <a:pt x="23" y="137"/>
                  </a:cubicBezTo>
                  <a:cubicBezTo>
                    <a:pt x="29" y="136"/>
                    <a:pt x="34" y="129"/>
                    <a:pt x="32" y="128"/>
                  </a:cubicBezTo>
                  <a:cubicBezTo>
                    <a:pt x="30" y="127"/>
                    <a:pt x="33" y="123"/>
                    <a:pt x="35" y="124"/>
                  </a:cubicBezTo>
                  <a:cubicBezTo>
                    <a:pt x="36" y="124"/>
                    <a:pt x="35" y="131"/>
                    <a:pt x="37" y="132"/>
                  </a:cubicBezTo>
                  <a:cubicBezTo>
                    <a:pt x="39" y="134"/>
                    <a:pt x="38" y="137"/>
                    <a:pt x="37" y="140"/>
                  </a:cubicBezTo>
                  <a:cubicBezTo>
                    <a:pt x="35" y="143"/>
                    <a:pt x="38" y="150"/>
                    <a:pt x="38" y="154"/>
                  </a:cubicBezTo>
                  <a:cubicBezTo>
                    <a:pt x="39" y="158"/>
                    <a:pt x="41" y="164"/>
                    <a:pt x="42" y="169"/>
                  </a:cubicBezTo>
                  <a:cubicBezTo>
                    <a:pt x="43" y="175"/>
                    <a:pt x="47" y="186"/>
                    <a:pt x="50" y="192"/>
                  </a:cubicBezTo>
                  <a:cubicBezTo>
                    <a:pt x="53" y="198"/>
                    <a:pt x="56" y="211"/>
                    <a:pt x="58" y="214"/>
                  </a:cubicBezTo>
                  <a:cubicBezTo>
                    <a:pt x="60" y="217"/>
                    <a:pt x="66" y="226"/>
                    <a:pt x="66" y="231"/>
                  </a:cubicBezTo>
                  <a:cubicBezTo>
                    <a:pt x="66" y="237"/>
                    <a:pt x="72" y="245"/>
                    <a:pt x="74" y="246"/>
                  </a:cubicBezTo>
                  <a:cubicBezTo>
                    <a:pt x="77" y="248"/>
                    <a:pt x="81" y="245"/>
                    <a:pt x="82" y="241"/>
                  </a:cubicBezTo>
                  <a:cubicBezTo>
                    <a:pt x="83" y="238"/>
                    <a:pt x="90" y="236"/>
                    <a:pt x="90" y="233"/>
                  </a:cubicBezTo>
                  <a:cubicBezTo>
                    <a:pt x="90" y="230"/>
                    <a:pt x="91" y="228"/>
                    <a:pt x="93" y="228"/>
                  </a:cubicBezTo>
                  <a:cubicBezTo>
                    <a:pt x="96" y="227"/>
                    <a:pt x="96" y="225"/>
                    <a:pt x="96" y="222"/>
                  </a:cubicBezTo>
                  <a:cubicBezTo>
                    <a:pt x="96" y="218"/>
                    <a:pt x="96" y="214"/>
                    <a:pt x="98" y="211"/>
                  </a:cubicBezTo>
                  <a:cubicBezTo>
                    <a:pt x="100" y="208"/>
                    <a:pt x="101" y="200"/>
                    <a:pt x="99" y="197"/>
                  </a:cubicBezTo>
                  <a:cubicBezTo>
                    <a:pt x="98" y="194"/>
                    <a:pt x="99" y="190"/>
                    <a:pt x="100" y="187"/>
                  </a:cubicBezTo>
                  <a:cubicBezTo>
                    <a:pt x="101" y="183"/>
                    <a:pt x="101" y="180"/>
                    <a:pt x="103" y="180"/>
                  </a:cubicBezTo>
                  <a:cubicBezTo>
                    <a:pt x="105" y="179"/>
                    <a:pt x="109" y="177"/>
                    <a:pt x="111" y="174"/>
                  </a:cubicBezTo>
                  <a:cubicBezTo>
                    <a:pt x="114" y="170"/>
                    <a:pt x="121" y="166"/>
                    <a:pt x="124" y="164"/>
                  </a:cubicBezTo>
                  <a:cubicBezTo>
                    <a:pt x="127" y="161"/>
                    <a:pt x="135" y="154"/>
                    <a:pt x="138" y="150"/>
                  </a:cubicBezTo>
                  <a:cubicBezTo>
                    <a:pt x="140" y="146"/>
                    <a:pt x="147" y="144"/>
                    <a:pt x="151" y="141"/>
                  </a:cubicBezTo>
                  <a:cubicBezTo>
                    <a:pt x="154" y="138"/>
                    <a:pt x="153" y="136"/>
                    <a:pt x="153" y="132"/>
                  </a:cubicBezTo>
                  <a:cubicBezTo>
                    <a:pt x="154" y="129"/>
                    <a:pt x="164" y="127"/>
                    <a:pt x="168" y="127"/>
                  </a:cubicBezTo>
                  <a:cubicBezTo>
                    <a:pt x="169" y="127"/>
                    <a:pt x="170" y="127"/>
                    <a:pt x="170" y="127"/>
                  </a:cubicBezTo>
                  <a:cubicBezTo>
                    <a:pt x="170" y="121"/>
                    <a:pt x="169" y="114"/>
                    <a:pt x="167" y="112"/>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3" name="Google Shape;343;p79"/>
            <p:cNvSpPr/>
            <p:nvPr/>
          </p:nvSpPr>
          <p:spPr>
            <a:xfrm>
              <a:off x="6149547" y="2038244"/>
              <a:ext cx="648658" cy="274356"/>
            </a:xfrm>
            <a:custGeom>
              <a:rect b="b" l="l" r="r" t="t"/>
              <a:pathLst>
                <a:path extrusionOk="0" h="114" w="265">
                  <a:moveTo>
                    <a:pt x="253" y="48"/>
                  </a:moveTo>
                  <a:cubicBezTo>
                    <a:pt x="251" y="45"/>
                    <a:pt x="246" y="46"/>
                    <a:pt x="245" y="49"/>
                  </a:cubicBezTo>
                  <a:cubicBezTo>
                    <a:pt x="244" y="52"/>
                    <a:pt x="242" y="48"/>
                    <a:pt x="237" y="48"/>
                  </a:cubicBezTo>
                  <a:cubicBezTo>
                    <a:pt x="232" y="48"/>
                    <a:pt x="232" y="51"/>
                    <a:pt x="228" y="48"/>
                  </a:cubicBezTo>
                  <a:cubicBezTo>
                    <a:pt x="225" y="44"/>
                    <a:pt x="230" y="43"/>
                    <a:pt x="230" y="43"/>
                  </a:cubicBezTo>
                  <a:cubicBezTo>
                    <a:pt x="230" y="39"/>
                    <a:pt x="230" y="39"/>
                    <a:pt x="230" y="39"/>
                  </a:cubicBezTo>
                  <a:cubicBezTo>
                    <a:pt x="237" y="25"/>
                    <a:pt x="237" y="25"/>
                    <a:pt x="237" y="25"/>
                  </a:cubicBezTo>
                  <a:cubicBezTo>
                    <a:pt x="235" y="25"/>
                    <a:pt x="232" y="24"/>
                    <a:pt x="231" y="25"/>
                  </a:cubicBezTo>
                  <a:cubicBezTo>
                    <a:pt x="229" y="26"/>
                    <a:pt x="224" y="25"/>
                    <a:pt x="223" y="23"/>
                  </a:cubicBezTo>
                  <a:cubicBezTo>
                    <a:pt x="223" y="22"/>
                    <a:pt x="215" y="21"/>
                    <a:pt x="213" y="23"/>
                  </a:cubicBezTo>
                  <a:cubicBezTo>
                    <a:pt x="211" y="24"/>
                    <a:pt x="207" y="26"/>
                    <a:pt x="206" y="27"/>
                  </a:cubicBezTo>
                  <a:cubicBezTo>
                    <a:pt x="206" y="29"/>
                    <a:pt x="201" y="29"/>
                    <a:pt x="200" y="30"/>
                  </a:cubicBezTo>
                  <a:cubicBezTo>
                    <a:pt x="198" y="31"/>
                    <a:pt x="189" y="32"/>
                    <a:pt x="189" y="33"/>
                  </a:cubicBezTo>
                  <a:cubicBezTo>
                    <a:pt x="188" y="34"/>
                    <a:pt x="179" y="34"/>
                    <a:pt x="177" y="33"/>
                  </a:cubicBezTo>
                  <a:cubicBezTo>
                    <a:pt x="176" y="31"/>
                    <a:pt x="168" y="33"/>
                    <a:pt x="167" y="31"/>
                  </a:cubicBezTo>
                  <a:cubicBezTo>
                    <a:pt x="166" y="29"/>
                    <a:pt x="162" y="28"/>
                    <a:pt x="162" y="26"/>
                  </a:cubicBezTo>
                  <a:cubicBezTo>
                    <a:pt x="162" y="24"/>
                    <a:pt x="156" y="24"/>
                    <a:pt x="155" y="23"/>
                  </a:cubicBezTo>
                  <a:cubicBezTo>
                    <a:pt x="155" y="21"/>
                    <a:pt x="150" y="20"/>
                    <a:pt x="149" y="21"/>
                  </a:cubicBezTo>
                  <a:cubicBezTo>
                    <a:pt x="148" y="21"/>
                    <a:pt x="143" y="19"/>
                    <a:pt x="141" y="19"/>
                  </a:cubicBezTo>
                  <a:cubicBezTo>
                    <a:pt x="140" y="19"/>
                    <a:pt x="135" y="20"/>
                    <a:pt x="133" y="20"/>
                  </a:cubicBezTo>
                  <a:cubicBezTo>
                    <a:pt x="132" y="20"/>
                    <a:pt x="129" y="23"/>
                    <a:pt x="127" y="23"/>
                  </a:cubicBezTo>
                  <a:cubicBezTo>
                    <a:pt x="126" y="23"/>
                    <a:pt x="121" y="20"/>
                    <a:pt x="120" y="21"/>
                  </a:cubicBezTo>
                  <a:cubicBezTo>
                    <a:pt x="119" y="22"/>
                    <a:pt x="116" y="18"/>
                    <a:pt x="115" y="17"/>
                  </a:cubicBezTo>
                  <a:cubicBezTo>
                    <a:pt x="113" y="15"/>
                    <a:pt x="115" y="11"/>
                    <a:pt x="114" y="10"/>
                  </a:cubicBezTo>
                  <a:cubicBezTo>
                    <a:pt x="113" y="8"/>
                    <a:pt x="107" y="8"/>
                    <a:pt x="105" y="7"/>
                  </a:cubicBezTo>
                  <a:cubicBezTo>
                    <a:pt x="104" y="6"/>
                    <a:pt x="101" y="5"/>
                    <a:pt x="99" y="5"/>
                  </a:cubicBezTo>
                  <a:cubicBezTo>
                    <a:pt x="98" y="5"/>
                    <a:pt x="95" y="4"/>
                    <a:pt x="94" y="3"/>
                  </a:cubicBezTo>
                  <a:cubicBezTo>
                    <a:pt x="93" y="3"/>
                    <a:pt x="90" y="1"/>
                    <a:pt x="88" y="1"/>
                  </a:cubicBezTo>
                  <a:cubicBezTo>
                    <a:pt x="86" y="0"/>
                    <a:pt x="86" y="3"/>
                    <a:pt x="85" y="4"/>
                  </a:cubicBezTo>
                  <a:cubicBezTo>
                    <a:pt x="84" y="5"/>
                    <a:pt x="81" y="5"/>
                    <a:pt x="80" y="7"/>
                  </a:cubicBezTo>
                  <a:cubicBezTo>
                    <a:pt x="80" y="8"/>
                    <a:pt x="76" y="9"/>
                    <a:pt x="77" y="11"/>
                  </a:cubicBezTo>
                  <a:cubicBezTo>
                    <a:pt x="77" y="13"/>
                    <a:pt x="79" y="17"/>
                    <a:pt x="80" y="18"/>
                  </a:cubicBezTo>
                  <a:cubicBezTo>
                    <a:pt x="81" y="19"/>
                    <a:pt x="80" y="22"/>
                    <a:pt x="80" y="23"/>
                  </a:cubicBezTo>
                  <a:cubicBezTo>
                    <a:pt x="79" y="24"/>
                    <a:pt x="74" y="25"/>
                    <a:pt x="73" y="26"/>
                  </a:cubicBezTo>
                  <a:cubicBezTo>
                    <a:pt x="72" y="28"/>
                    <a:pt x="69" y="26"/>
                    <a:pt x="67" y="25"/>
                  </a:cubicBezTo>
                  <a:cubicBezTo>
                    <a:pt x="64" y="23"/>
                    <a:pt x="61" y="24"/>
                    <a:pt x="60" y="25"/>
                  </a:cubicBezTo>
                  <a:cubicBezTo>
                    <a:pt x="59" y="26"/>
                    <a:pt x="54" y="23"/>
                    <a:pt x="53" y="22"/>
                  </a:cubicBezTo>
                  <a:cubicBezTo>
                    <a:pt x="52" y="22"/>
                    <a:pt x="51" y="17"/>
                    <a:pt x="50" y="18"/>
                  </a:cubicBezTo>
                  <a:cubicBezTo>
                    <a:pt x="49" y="18"/>
                    <a:pt x="40" y="16"/>
                    <a:pt x="39" y="16"/>
                  </a:cubicBezTo>
                  <a:cubicBezTo>
                    <a:pt x="37" y="15"/>
                    <a:pt x="33" y="15"/>
                    <a:pt x="33" y="17"/>
                  </a:cubicBezTo>
                  <a:cubicBezTo>
                    <a:pt x="32" y="18"/>
                    <a:pt x="28" y="18"/>
                    <a:pt x="27" y="19"/>
                  </a:cubicBezTo>
                  <a:cubicBezTo>
                    <a:pt x="26" y="21"/>
                    <a:pt x="23" y="21"/>
                    <a:pt x="21" y="23"/>
                  </a:cubicBezTo>
                  <a:cubicBezTo>
                    <a:pt x="20" y="24"/>
                    <a:pt x="16" y="24"/>
                    <a:pt x="15" y="27"/>
                  </a:cubicBezTo>
                  <a:cubicBezTo>
                    <a:pt x="14" y="29"/>
                    <a:pt x="9" y="30"/>
                    <a:pt x="7" y="30"/>
                  </a:cubicBezTo>
                  <a:cubicBezTo>
                    <a:pt x="6" y="30"/>
                    <a:pt x="2" y="31"/>
                    <a:pt x="1" y="32"/>
                  </a:cubicBezTo>
                  <a:cubicBezTo>
                    <a:pt x="1" y="33"/>
                    <a:pt x="1" y="33"/>
                    <a:pt x="0" y="33"/>
                  </a:cubicBezTo>
                  <a:cubicBezTo>
                    <a:pt x="0" y="33"/>
                    <a:pt x="0" y="33"/>
                    <a:pt x="0" y="34"/>
                  </a:cubicBezTo>
                  <a:cubicBezTo>
                    <a:pt x="1" y="39"/>
                    <a:pt x="4" y="39"/>
                    <a:pt x="6" y="42"/>
                  </a:cubicBezTo>
                  <a:cubicBezTo>
                    <a:pt x="9" y="44"/>
                    <a:pt x="11" y="46"/>
                    <a:pt x="14" y="46"/>
                  </a:cubicBezTo>
                  <a:cubicBezTo>
                    <a:pt x="17" y="46"/>
                    <a:pt x="21" y="49"/>
                    <a:pt x="21" y="52"/>
                  </a:cubicBezTo>
                  <a:cubicBezTo>
                    <a:pt x="21" y="54"/>
                    <a:pt x="24" y="57"/>
                    <a:pt x="25" y="58"/>
                  </a:cubicBezTo>
                  <a:cubicBezTo>
                    <a:pt x="27" y="59"/>
                    <a:pt x="25" y="63"/>
                    <a:pt x="25" y="66"/>
                  </a:cubicBezTo>
                  <a:cubicBezTo>
                    <a:pt x="25" y="69"/>
                    <a:pt x="21" y="70"/>
                    <a:pt x="23" y="73"/>
                  </a:cubicBezTo>
                  <a:cubicBezTo>
                    <a:pt x="25" y="76"/>
                    <a:pt x="38" y="78"/>
                    <a:pt x="42" y="78"/>
                  </a:cubicBezTo>
                  <a:cubicBezTo>
                    <a:pt x="46" y="78"/>
                    <a:pt x="47" y="82"/>
                    <a:pt x="48" y="82"/>
                  </a:cubicBezTo>
                  <a:cubicBezTo>
                    <a:pt x="51" y="82"/>
                    <a:pt x="51" y="85"/>
                    <a:pt x="54" y="86"/>
                  </a:cubicBezTo>
                  <a:cubicBezTo>
                    <a:pt x="56" y="86"/>
                    <a:pt x="59" y="88"/>
                    <a:pt x="60" y="93"/>
                  </a:cubicBezTo>
                  <a:cubicBezTo>
                    <a:pt x="61" y="97"/>
                    <a:pt x="65" y="99"/>
                    <a:pt x="65" y="101"/>
                  </a:cubicBezTo>
                  <a:cubicBezTo>
                    <a:pt x="66" y="103"/>
                    <a:pt x="72" y="102"/>
                    <a:pt x="76" y="102"/>
                  </a:cubicBezTo>
                  <a:cubicBezTo>
                    <a:pt x="80" y="103"/>
                    <a:pt x="93" y="102"/>
                    <a:pt x="96" y="103"/>
                  </a:cubicBezTo>
                  <a:cubicBezTo>
                    <a:pt x="99" y="103"/>
                    <a:pt x="107" y="103"/>
                    <a:pt x="111" y="106"/>
                  </a:cubicBezTo>
                  <a:cubicBezTo>
                    <a:pt x="116" y="109"/>
                    <a:pt x="118" y="107"/>
                    <a:pt x="120" y="108"/>
                  </a:cubicBezTo>
                  <a:cubicBezTo>
                    <a:pt x="123" y="110"/>
                    <a:pt x="125" y="111"/>
                    <a:pt x="129" y="110"/>
                  </a:cubicBezTo>
                  <a:cubicBezTo>
                    <a:pt x="133" y="110"/>
                    <a:pt x="133" y="113"/>
                    <a:pt x="136" y="114"/>
                  </a:cubicBezTo>
                  <a:cubicBezTo>
                    <a:pt x="138" y="114"/>
                    <a:pt x="143" y="109"/>
                    <a:pt x="150" y="106"/>
                  </a:cubicBezTo>
                  <a:cubicBezTo>
                    <a:pt x="157" y="103"/>
                    <a:pt x="166" y="105"/>
                    <a:pt x="169" y="106"/>
                  </a:cubicBezTo>
                  <a:cubicBezTo>
                    <a:pt x="173" y="106"/>
                    <a:pt x="180" y="104"/>
                    <a:pt x="184" y="99"/>
                  </a:cubicBezTo>
                  <a:cubicBezTo>
                    <a:pt x="189" y="94"/>
                    <a:pt x="194" y="95"/>
                    <a:pt x="195" y="91"/>
                  </a:cubicBezTo>
                  <a:cubicBezTo>
                    <a:pt x="195" y="87"/>
                    <a:pt x="190" y="85"/>
                    <a:pt x="193" y="81"/>
                  </a:cubicBezTo>
                  <a:cubicBezTo>
                    <a:pt x="195" y="77"/>
                    <a:pt x="199" y="78"/>
                    <a:pt x="201" y="79"/>
                  </a:cubicBezTo>
                  <a:cubicBezTo>
                    <a:pt x="203" y="80"/>
                    <a:pt x="209" y="82"/>
                    <a:pt x="214" y="78"/>
                  </a:cubicBezTo>
                  <a:cubicBezTo>
                    <a:pt x="220" y="74"/>
                    <a:pt x="222" y="75"/>
                    <a:pt x="227" y="74"/>
                  </a:cubicBezTo>
                  <a:cubicBezTo>
                    <a:pt x="232" y="74"/>
                    <a:pt x="231" y="70"/>
                    <a:pt x="234" y="67"/>
                  </a:cubicBezTo>
                  <a:cubicBezTo>
                    <a:pt x="238" y="64"/>
                    <a:pt x="241" y="63"/>
                    <a:pt x="245" y="63"/>
                  </a:cubicBezTo>
                  <a:cubicBezTo>
                    <a:pt x="248" y="63"/>
                    <a:pt x="252" y="59"/>
                    <a:pt x="256" y="61"/>
                  </a:cubicBezTo>
                  <a:cubicBezTo>
                    <a:pt x="259" y="62"/>
                    <a:pt x="264" y="62"/>
                    <a:pt x="264" y="59"/>
                  </a:cubicBezTo>
                  <a:cubicBezTo>
                    <a:pt x="265" y="57"/>
                    <a:pt x="256" y="51"/>
                    <a:pt x="253" y="4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4" name="Google Shape;344;p79"/>
            <p:cNvSpPr/>
            <p:nvPr/>
          </p:nvSpPr>
          <p:spPr>
            <a:xfrm>
              <a:off x="5056362" y="2518875"/>
              <a:ext cx="9326" cy="26419"/>
            </a:xfrm>
            <a:custGeom>
              <a:rect b="b" l="l" r="r" t="t"/>
              <a:pathLst>
                <a:path extrusionOk="0" h="11" w="4">
                  <a:moveTo>
                    <a:pt x="2" y="0"/>
                  </a:moveTo>
                  <a:cubicBezTo>
                    <a:pt x="0" y="1"/>
                    <a:pt x="0" y="5"/>
                    <a:pt x="0" y="6"/>
                  </a:cubicBezTo>
                  <a:cubicBezTo>
                    <a:pt x="0" y="7"/>
                    <a:pt x="1" y="9"/>
                    <a:pt x="3" y="11"/>
                  </a:cubicBezTo>
                  <a:cubicBezTo>
                    <a:pt x="3" y="8"/>
                    <a:pt x="3" y="3"/>
                    <a:pt x="4" y="2"/>
                  </a:cubicBezTo>
                  <a:cubicBezTo>
                    <a:pt x="4" y="1"/>
                    <a:pt x="4" y="1"/>
                    <a:pt x="4" y="0"/>
                  </a:cubicBezTo>
                  <a:cubicBezTo>
                    <a:pt x="3" y="0"/>
                    <a:pt x="2" y="0"/>
                    <a:pt x="2" y="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5" name="Google Shape;345;p79"/>
            <p:cNvSpPr/>
            <p:nvPr/>
          </p:nvSpPr>
          <p:spPr>
            <a:xfrm>
              <a:off x="5038747" y="2502617"/>
              <a:ext cx="30049" cy="84339"/>
            </a:xfrm>
            <a:custGeom>
              <a:rect b="b" l="l" r="r" t="t"/>
              <a:pathLst>
                <a:path extrusionOk="0" h="35" w="12">
                  <a:moveTo>
                    <a:pt x="5" y="34"/>
                  </a:moveTo>
                  <a:cubicBezTo>
                    <a:pt x="5" y="34"/>
                    <a:pt x="6" y="35"/>
                    <a:pt x="6" y="35"/>
                  </a:cubicBezTo>
                  <a:cubicBezTo>
                    <a:pt x="7" y="30"/>
                    <a:pt x="8" y="24"/>
                    <a:pt x="9" y="23"/>
                  </a:cubicBezTo>
                  <a:cubicBezTo>
                    <a:pt x="9" y="22"/>
                    <a:pt x="10" y="20"/>
                    <a:pt x="10" y="18"/>
                  </a:cubicBezTo>
                  <a:cubicBezTo>
                    <a:pt x="8" y="16"/>
                    <a:pt x="7" y="14"/>
                    <a:pt x="7" y="13"/>
                  </a:cubicBezTo>
                  <a:cubicBezTo>
                    <a:pt x="7" y="12"/>
                    <a:pt x="7" y="8"/>
                    <a:pt x="9" y="7"/>
                  </a:cubicBezTo>
                  <a:cubicBezTo>
                    <a:pt x="9" y="7"/>
                    <a:pt x="10" y="7"/>
                    <a:pt x="11" y="7"/>
                  </a:cubicBezTo>
                  <a:cubicBezTo>
                    <a:pt x="11" y="5"/>
                    <a:pt x="12" y="3"/>
                    <a:pt x="12" y="1"/>
                  </a:cubicBezTo>
                  <a:cubicBezTo>
                    <a:pt x="8" y="0"/>
                    <a:pt x="8" y="0"/>
                    <a:pt x="8" y="0"/>
                  </a:cubicBezTo>
                  <a:cubicBezTo>
                    <a:pt x="7" y="1"/>
                    <a:pt x="6" y="2"/>
                    <a:pt x="6" y="3"/>
                  </a:cubicBezTo>
                  <a:cubicBezTo>
                    <a:pt x="5" y="8"/>
                    <a:pt x="1" y="15"/>
                    <a:pt x="0" y="18"/>
                  </a:cubicBezTo>
                  <a:cubicBezTo>
                    <a:pt x="6" y="33"/>
                    <a:pt x="6" y="33"/>
                    <a:pt x="6" y="33"/>
                  </a:cubicBezTo>
                  <a:lnTo>
                    <a:pt x="5" y="34"/>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6" name="Google Shape;346;p79"/>
            <p:cNvSpPr/>
            <p:nvPr/>
          </p:nvSpPr>
          <p:spPr>
            <a:xfrm>
              <a:off x="5054291" y="2499569"/>
              <a:ext cx="88077" cy="94500"/>
            </a:xfrm>
            <a:custGeom>
              <a:rect b="b" l="l" r="r" t="t"/>
              <a:pathLst>
                <a:path extrusionOk="0" h="39" w="36">
                  <a:moveTo>
                    <a:pt x="33" y="0"/>
                  </a:moveTo>
                  <a:cubicBezTo>
                    <a:pt x="28" y="3"/>
                    <a:pt x="23" y="5"/>
                    <a:pt x="22" y="5"/>
                  </a:cubicBezTo>
                  <a:cubicBezTo>
                    <a:pt x="20" y="5"/>
                    <a:pt x="14" y="9"/>
                    <a:pt x="14" y="9"/>
                  </a:cubicBezTo>
                  <a:cubicBezTo>
                    <a:pt x="7" y="5"/>
                    <a:pt x="7" y="5"/>
                    <a:pt x="7" y="5"/>
                  </a:cubicBezTo>
                  <a:cubicBezTo>
                    <a:pt x="6" y="2"/>
                    <a:pt x="6" y="2"/>
                    <a:pt x="6" y="2"/>
                  </a:cubicBezTo>
                  <a:cubicBezTo>
                    <a:pt x="6" y="2"/>
                    <a:pt x="6" y="2"/>
                    <a:pt x="6" y="2"/>
                  </a:cubicBezTo>
                  <a:cubicBezTo>
                    <a:pt x="5" y="5"/>
                    <a:pt x="5" y="9"/>
                    <a:pt x="5" y="10"/>
                  </a:cubicBezTo>
                  <a:cubicBezTo>
                    <a:pt x="4" y="12"/>
                    <a:pt x="4" y="22"/>
                    <a:pt x="3" y="24"/>
                  </a:cubicBezTo>
                  <a:cubicBezTo>
                    <a:pt x="2" y="25"/>
                    <a:pt x="1" y="31"/>
                    <a:pt x="0" y="36"/>
                  </a:cubicBezTo>
                  <a:cubicBezTo>
                    <a:pt x="3" y="37"/>
                    <a:pt x="6" y="39"/>
                    <a:pt x="8" y="39"/>
                  </a:cubicBezTo>
                  <a:cubicBezTo>
                    <a:pt x="11" y="39"/>
                    <a:pt x="14" y="36"/>
                    <a:pt x="14" y="34"/>
                  </a:cubicBezTo>
                  <a:cubicBezTo>
                    <a:pt x="14" y="32"/>
                    <a:pt x="17" y="32"/>
                    <a:pt x="20" y="32"/>
                  </a:cubicBezTo>
                  <a:cubicBezTo>
                    <a:pt x="22" y="32"/>
                    <a:pt x="23" y="29"/>
                    <a:pt x="25" y="28"/>
                  </a:cubicBezTo>
                  <a:cubicBezTo>
                    <a:pt x="27" y="27"/>
                    <a:pt x="20" y="21"/>
                    <a:pt x="18" y="20"/>
                  </a:cubicBezTo>
                  <a:cubicBezTo>
                    <a:pt x="16" y="20"/>
                    <a:pt x="20" y="15"/>
                    <a:pt x="27" y="15"/>
                  </a:cubicBezTo>
                  <a:cubicBezTo>
                    <a:pt x="33" y="15"/>
                    <a:pt x="32" y="12"/>
                    <a:pt x="35" y="12"/>
                  </a:cubicBezTo>
                  <a:cubicBezTo>
                    <a:pt x="35" y="12"/>
                    <a:pt x="35" y="12"/>
                    <a:pt x="36" y="12"/>
                  </a:cubicBezTo>
                  <a:cubicBezTo>
                    <a:pt x="35" y="9"/>
                    <a:pt x="34" y="6"/>
                    <a:pt x="34" y="4"/>
                  </a:cubicBezTo>
                  <a:cubicBezTo>
                    <a:pt x="33" y="3"/>
                    <a:pt x="33" y="2"/>
                    <a:pt x="33" y="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7" name="Google Shape;347;p79"/>
            <p:cNvSpPr/>
            <p:nvPr/>
          </p:nvSpPr>
          <p:spPr>
            <a:xfrm>
              <a:off x="5774444" y="2268906"/>
              <a:ext cx="224854" cy="96533"/>
            </a:xfrm>
            <a:custGeom>
              <a:rect b="b" l="l" r="r" t="t"/>
              <a:pathLst>
                <a:path extrusionOk="0" h="40" w="92">
                  <a:moveTo>
                    <a:pt x="85" y="8"/>
                  </a:moveTo>
                  <a:cubicBezTo>
                    <a:pt x="82" y="4"/>
                    <a:pt x="81" y="6"/>
                    <a:pt x="77" y="5"/>
                  </a:cubicBezTo>
                  <a:cubicBezTo>
                    <a:pt x="73" y="4"/>
                    <a:pt x="59" y="3"/>
                    <a:pt x="56" y="4"/>
                  </a:cubicBezTo>
                  <a:cubicBezTo>
                    <a:pt x="53" y="5"/>
                    <a:pt x="46" y="2"/>
                    <a:pt x="44" y="1"/>
                  </a:cubicBezTo>
                  <a:cubicBezTo>
                    <a:pt x="42" y="0"/>
                    <a:pt x="36" y="1"/>
                    <a:pt x="36" y="4"/>
                  </a:cubicBezTo>
                  <a:cubicBezTo>
                    <a:pt x="35" y="8"/>
                    <a:pt x="33" y="8"/>
                    <a:pt x="28" y="6"/>
                  </a:cubicBezTo>
                  <a:cubicBezTo>
                    <a:pt x="24" y="3"/>
                    <a:pt x="17" y="3"/>
                    <a:pt x="17" y="6"/>
                  </a:cubicBezTo>
                  <a:cubicBezTo>
                    <a:pt x="16" y="8"/>
                    <a:pt x="13" y="11"/>
                    <a:pt x="12" y="11"/>
                  </a:cubicBezTo>
                  <a:cubicBezTo>
                    <a:pt x="11" y="12"/>
                    <a:pt x="10" y="14"/>
                    <a:pt x="9" y="16"/>
                  </a:cubicBezTo>
                  <a:cubicBezTo>
                    <a:pt x="10" y="17"/>
                    <a:pt x="11" y="18"/>
                    <a:pt x="12" y="19"/>
                  </a:cubicBezTo>
                  <a:cubicBezTo>
                    <a:pt x="14" y="21"/>
                    <a:pt x="18" y="21"/>
                    <a:pt x="19" y="19"/>
                  </a:cubicBezTo>
                  <a:cubicBezTo>
                    <a:pt x="19" y="17"/>
                    <a:pt x="26" y="21"/>
                    <a:pt x="30" y="24"/>
                  </a:cubicBezTo>
                  <a:cubicBezTo>
                    <a:pt x="34" y="27"/>
                    <a:pt x="28" y="25"/>
                    <a:pt x="27" y="28"/>
                  </a:cubicBezTo>
                  <a:cubicBezTo>
                    <a:pt x="25" y="32"/>
                    <a:pt x="20" y="28"/>
                    <a:pt x="19" y="30"/>
                  </a:cubicBezTo>
                  <a:cubicBezTo>
                    <a:pt x="17" y="31"/>
                    <a:pt x="9" y="32"/>
                    <a:pt x="6" y="31"/>
                  </a:cubicBezTo>
                  <a:cubicBezTo>
                    <a:pt x="4" y="31"/>
                    <a:pt x="0" y="35"/>
                    <a:pt x="0" y="36"/>
                  </a:cubicBezTo>
                  <a:cubicBezTo>
                    <a:pt x="1" y="38"/>
                    <a:pt x="9" y="35"/>
                    <a:pt x="12" y="37"/>
                  </a:cubicBezTo>
                  <a:cubicBezTo>
                    <a:pt x="15" y="39"/>
                    <a:pt x="18" y="35"/>
                    <a:pt x="20" y="38"/>
                  </a:cubicBezTo>
                  <a:cubicBezTo>
                    <a:pt x="22" y="40"/>
                    <a:pt x="25" y="38"/>
                    <a:pt x="27" y="39"/>
                  </a:cubicBezTo>
                  <a:cubicBezTo>
                    <a:pt x="29" y="40"/>
                    <a:pt x="38" y="38"/>
                    <a:pt x="38" y="38"/>
                  </a:cubicBezTo>
                  <a:cubicBezTo>
                    <a:pt x="39" y="37"/>
                    <a:pt x="39" y="35"/>
                    <a:pt x="39" y="34"/>
                  </a:cubicBezTo>
                  <a:cubicBezTo>
                    <a:pt x="39" y="32"/>
                    <a:pt x="41" y="32"/>
                    <a:pt x="43" y="32"/>
                  </a:cubicBezTo>
                  <a:cubicBezTo>
                    <a:pt x="45" y="31"/>
                    <a:pt x="46" y="29"/>
                    <a:pt x="48" y="29"/>
                  </a:cubicBezTo>
                  <a:cubicBezTo>
                    <a:pt x="49" y="29"/>
                    <a:pt x="51" y="27"/>
                    <a:pt x="53" y="27"/>
                  </a:cubicBezTo>
                  <a:cubicBezTo>
                    <a:pt x="54" y="28"/>
                    <a:pt x="56" y="30"/>
                    <a:pt x="58" y="29"/>
                  </a:cubicBezTo>
                  <a:cubicBezTo>
                    <a:pt x="60" y="27"/>
                    <a:pt x="60" y="29"/>
                    <a:pt x="63" y="25"/>
                  </a:cubicBezTo>
                  <a:cubicBezTo>
                    <a:pt x="66" y="22"/>
                    <a:pt x="67" y="23"/>
                    <a:pt x="71" y="23"/>
                  </a:cubicBezTo>
                  <a:cubicBezTo>
                    <a:pt x="75" y="24"/>
                    <a:pt x="76" y="22"/>
                    <a:pt x="77" y="20"/>
                  </a:cubicBezTo>
                  <a:cubicBezTo>
                    <a:pt x="79" y="17"/>
                    <a:pt x="82" y="17"/>
                    <a:pt x="84" y="16"/>
                  </a:cubicBezTo>
                  <a:cubicBezTo>
                    <a:pt x="86" y="14"/>
                    <a:pt x="90" y="13"/>
                    <a:pt x="91" y="12"/>
                  </a:cubicBezTo>
                  <a:cubicBezTo>
                    <a:pt x="92" y="12"/>
                    <a:pt x="92" y="11"/>
                    <a:pt x="92" y="10"/>
                  </a:cubicBezTo>
                  <a:cubicBezTo>
                    <a:pt x="89" y="8"/>
                    <a:pt x="88" y="11"/>
                    <a:pt x="85" y="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8" name="Google Shape;348;p79"/>
            <p:cNvSpPr/>
            <p:nvPr/>
          </p:nvSpPr>
          <p:spPr>
            <a:xfrm>
              <a:off x="5156873" y="2256712"/>
              <a:ext cx="141958" cy="63000"/>
            </a:xfrm>
            <a:custGeom>
              <a:rect b="b" l="l" r="r" t="t"/>
              <a:pathLst>
                <a:path extrusionOk="0" h="26" w="58">
                  <a:moveTo>
                    <a:pt x="23" y="20"/>
                  </a:moveTo>
                  <a:cubicBezTo>
                    <a:pt x="26" y="19"/>
                    <a:pt x="27" y="22"/>
                    <a:pt x="29" y="25"/>
                  </a:cubicBezTo>
                  <a:cubicBezTo>
                    <a:pt x="29" y="25"/>
                    <a:pt x="29" y="26"/>
                    <a:pt x="29" y="26"/>
                  </a:cubicBezTo>
                  <a:cubicBezTo>
                    <a:pt x="32" y="25"/>
                    <a:pt x="35" y="24"/>
                    <a:pt x="38" y="24"/>
                  </a:cubicBezTo>
                  <a:cubicBezTo>
                    <a:pt x="40" y="24"/>
                    <a:pt x="43" y="24"/>
                    <a:pt x="45" y="25"/>
                  </a:cubicBezTo>
                  <a:cubicBezTo>
                    <a:pt x="45" y="24"/>
                    <a:pt x="45" y="23"/>
                    <a:pt x="45" y="23"/>
                  </a:cubicBezTo>
                  <a:cubicBezTo>
                    <a:pt x="46" y="21"/>
                    <a:pt x="49" y="23"/>
                    <a:pt x="51" y="25"/>
                  </a:cubicBezTo>
                  <a:cubicBezTo>
                    <a:pt x="52" y="26"/>
                    <a:pt x="56" y="26"/>
                    <a:pt x="57" y="25"/>
                  </a:cubicBezTo>
                  <a:cubicBezTo>
                    <a:pt x="58" y="24"/>
                    <a:pt x="55" y="23"/>
                    <a:pt x="54" y="21"/>
                  </a:cubicBezTo>
                  <a:cubicBezTo>
                    <a:pt x="54" y="21"/>
                    <a:pt x="55" y="20"/>
                    <a:pt x="56" y="18"/>
                  </a:cubicBezTo>
                  <a:cubicBezTo>
                    <a:pt x="54" y="17"/>
                    <a:pt x="52" y="15"/>
                    <a:pt x="51" y="16"/>
                  </a:cubicBezTo>
                  <a:cubicBezTo>
                    <a:pt x="50" y="16"/>
                    <a:pt x="50" y="11"/>
                    <a:pt x="48" y="11"/>
                  </a:cubicBezTo>
                  <a:cubicBezTo>
                    <a:pt x="47" y="11"/>
                    <a:pt x="47" y="9"/>
                    <a:pt x="45" y="9"/>
                  </a:cubicBezTo>
                  <a:cubicBezTo>
                    <a:pt x="44" y="9"/>
                    <a:pt x="38" y="9"/>
                    <a:pt x="37" y="11"/>
                  </a:cubicBezTo>
                  <a:cubicBezTo>
                    <a:pt x="35" y="12"/>
                    <a:pt x="33" y="8"/>
                    <a:pt x="31" y="8"/>
                  </a:cubicBezTo>
                  <a:cubicBezTo>
                    <a:pt x="30" y="8"/>
                    <a:pt x="27" y="6"/>
                    <a:pt x="26" y="5"/>
                  </a:cubicBezTo>
                  <a:cubicBezTo>
                    <a:pt x="25" y="3"/>
                    <a:pt x="16" y="5"/>
                    <a:pt x="13" y="3"/>
                  </a:cubicBezTo>
                  <a:cubicBezTo>
                    <a:pt x="11" y="2"/>
                    <a:pt x="6" y="0"/>
                    <a:pt x="3" y="0"/>
                  </a:cubicBezTo>
                  <a:cubicBezTo>
                    <a:pt x="2" y="1"/>
                    <a:pt x="1" y="1"/>
                    <a:pt x="0" y="2"/>
                  </a:cubicBezTo>
                  <a:cubicBezTo>
                    <a:pt x="5" y="5"/>
                    <a:pt x="12" y="4"/>
                    <a:pt x="13" y="9"/>
                  </a:cubicBezTo>
                  <a:cubicBezTo>
                    <a:pt x="14" y="15"/>
                    <a:pt x="17" y="13"/>
                    <a:pt x="16" y="18"/>
                  </a:cubicBezTo>
                  <a:cubicBezTo>
                    <a:pt x="16" y="19"/>
                    <a:pt x="15" y="20"/>
                    <a:pt x="14" y="21"/>
                  </a:cubicBezTo>
                  <a:cubicBezTo>
                    <a:pt x="18" y="21"/>
                    <a:pt x="22" y="21"/>
                    <a:pt x="23" y="2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49" name="Google Shape;349;p79"/>
            <p:cNvSpPr/>
            <p:nvPr/>
          </p:nvSpPr>
          <p:spPr>
            <a:xfrm>
              <a:off x="4869848" y="2293294"/>
              <a:ext cx="389608" cy="149372"/>
            </a:xfrm>
            <a:custGeom>
              <a:rect b="b" l="l" r="r" t="t"/>
              <a:pathLst>
                <a:path extrusionOk="0" h="62" w="159">
                  <a:moveTo>
                    <a:pt x="154" y="44"/>
                  </a:moveTo>
                  <a:cubicBezTo>
                    <a:pt x="153" y="43"/>
                    <a:pt x="155" y="36"/>
                    <a:pt x="154" y="35"/>
                  </a:cubicBezTo>
                  <a:cubicBezTo>
                    <a:pt x="154" y="33"/>
                    <a:pt x="152" y="28"/>
                    <a:pt x="154" y="28"/>
                  </a:cubicBezTo>
                  <a:cubicBezTo>
                    <a:pt x="156" y="28"/>
                    <a:pt x="154" y="23"/>
                    <a:pt x="156" y="23"/>
                  </a:cubicBezTo>
                  <a:cubicBezTo>
                    <a:pt x="156" y="22"/>
                    <a:pt x="155" y="21"/>
                    <a:pt x="155" y="20"/>
                  </a:cubicBezTo>
                  <a:cubicBezTo>
                    <a:pt x="153" y="19"/>
                    <a:pt x="150" y="21"/>
                    <a:pt x="148" y="17"/>
                  </a:cubicBezTo>
                  <a:cubicBezTo>
                    <a:pt x="147" y="14"/>
                    <a:pt x="148" y="13"/>
                    <a:pt x="146" y="10"/>
                  </a:cubicBezTo>
                  <a:cubicBezTo>
                    <a:pt x="144" y="7"/>
                    <a:pt x="143" y="4"/>
                    <a:pt x="140" y="5"/>
                  </a:cubicBezTo>
                  <a:cubicBezTo>
                    <a:pt x="139" y="6"/>
                    <a:pt x="135" y="6"/>
                    <a:pt x="131" y="6"/>
                  </a:cubicBezTo>
                  <a:cubicBezTo>
                    <a:pt x="127" y="9"/>
                    <a:pt x="118" y="12"/>
                    <a:pt x="116" y="11"/>
                  </a:cubicBezTo>
                  <a:cubicBezTo>
                    <a:pt x="112" y="10"/>
                    <a:pt x="106" y="11"/>
                    <a:pt x="101" y="11"/>
                  </a:cubicBezTo>
                  <a:cubicBezTo>
                    <a:pt x="96" y="11"/>
                    <a:pt x="95" y="8"/>
                    <a:pt x="91" y="8"/>
                  </a:cubicBezTo>
                  <a:cubicBezTo>
                    <a:pt x="87" y="8"/>
                    <a:pt x="87" y="5"/>
                    <a:pt x="83" y="5"/>
                  </a:cubicBezTo>
                  <a:cubicBezTo>
                    <a:pt x="80" y="5"/>
                    <a:pt x="83" y="3"/>
                    <a:pt x="71" y="1"/>
                  </a:cubicBezTo>
                  <a:cubicBezTo>
                    <a:pt x="59" y="0"/>
                    <a:pt x="49" y="6"/>
                    <a:pt x="45" y="9"/>
                  </a:cubicBezTo>
                  <a:cubicBezTo>
                    <a:pt x="42" y="12"/>
                    <a:pt x="28" y="9"/>
                    <a:pt x="27" y="10"/>
                  </a:cubicBezTo>
                  <a:cubicBezTo>
                    <a:pt x="26" y="11"/>
                    <a:pt x="27" y="15"/>
                    <a:pt x="23" y="17"/>
                  </a:cubicBezTo>
                  <a:cubicBezTo>
                    <a:pt x="18" y="18"/>
                    <a:pt x="8" y="17"/>
                    <a:pt x="5" y="18"/>
                  </a:cubicBezTo>
                  <a:cubicBezTo>
                    <a:pt x="2" y="20"/>
                    <a:pt x="0" y="25"/>
                    <a:pt x="3" y="24"/>
                  </a:cubicBezTo>
                  <a:cubicBezTo>
                    <a:pt x="6" y="24"/>
                    <a:pt x="8" y="26"/>
                    <a:pt x="7" y="27"/>
                  </a:cubicBezTo>
                  <a:cubicBezTo>
                    <a:pt x="6" y="28"/>
                    <a:pt x="9" y="31"/>
                    <a:pt x="8" y="33"/>
                  </a:cubicBezTo>
                  <a:cubicBezTo>
                    <a:pt x="6" y="34"/>
                    <a:pt x="6" y="37"/>
                    <a:pt x="8" y="39"/>
                  </a:cubicBezTo>
                  <a:cubicBezTo>
                    <a:pt x="10" y="40"/>
                    <a:pt x="10" y="43"/>
                    <a:pt x="8" y="43"/>
                  </a:cubicBezTo>
                  <a:cubicBezTo>
                    <a:pt x="5" y="44"/>
                    <a:pt x="12" y="47"/>
                    <a:pt x="12" y="48"/>
                  </a:cubicBezTo>
                  <a:cubicBezTo>
                    <a:pt x="12" y="49"/>
                    <a:pt x="18" y="50"/>
                    <a:pt x="18" y="51"/>
                  </a:cubicBezTo>
                  <a:cubicBezTo>
                    <a:pt x="18" y="53"/>
                    <a:pt x="19" y="53"/>
                    <a:pt x="22" y="52"/>
                  </a:cubicBezTo>
                  <a:cubicBezTo>
                    <a:pt x="24" y="52"/>
                    <a:pt x="25" y="55"/>
                    <a:pt x="27" y="58"/>
                  </a:cubicBezTo>
                  <a:cubicBezTo>
                    <a:pt x="29" y="60"/>
                    <a:pt x="38" y="58"/>
                    <a:pt x="38" y="56"/>
                  </a:cubicBezTo>
                  <a:cubicBezTo>
                    <a:pt x="38" y="53"/>
                    <a:pt x="41" y="52"/>
                    <a:pt x="45" y="53"/>
                  </a:cubicBezTo>
                  <a:cubicBezTo>
                    <a:pt x="49" y="53"/>
                    <a:pt x="54" y="59"/>
                    <a:pt x="56" y="59"/>
                  </a:cubicBezTo>
                  <a:cubicBezTo>
                    <a:pt x="58" y="60"/>
                    <a:pt x="62" y="58"/>
                    <a:pt x="65" y="58"/>
                  </a:cubicBezTo>
                  <a:cubicBezTo>
                    <a:pt x="67" y="58"/>
                    <a:pt x="71" y="54"/>
                    <a:pt x="73" y="53"/>
                  </a:cubicBezTo>
                  <a:cubicBezTo>
                    <a:pt x="74" y="52"/>
                    <a:pt x="77" y="56"/>
                    <a:pt x="79" y="55"/>
                  </a:cubicBezTo>
                  <a:cubicBezTo>
                    <a:pt x="82" y="53"/>
                    <a:pt x="84" y="52"/>
                    <a:pt x="86" y="53"/>
                  </a:cubicBezTo>
                  <a:cubicBezTo>
                    <a:pt x="87" y="54"/>
                    <a:pt x="82" y="57"/>
                    <a:pt x="83" y="59"/>
                  </a:cubicBezTo>
                  <a:cubicBezTo>
                    <a:pt x="84" y="60"/>
                    <a:pt x="84" y="61"/>
                    <a:pt x="84" y="62"/>
                  </a:cubicBezTo>
                  <a:cubicBezTo>
                    <a:pt x="89" y="62"/>
                    <a:pt x="88" y="58"/>
                    <a:pt x="89" y="57"/>
                  </a:cubicBezTo>
                  <a:cubicBezTo>
                    <a:pt x="89" y="55"/>
                    <a:pt x="90" y="53"/>
                    <a:pt x="92" y="55"/>
                  </a:cubicBezTo>
                  <a:cubicBezTo>
                    <a:pt x="94" y="56"/>
                    <a:pt x="96" y="56"/>
                    <a:pt x="100" y="55"/>
                  </a:cubicBezTo>
                  <a:cubicBezTo>
                    <a:pt x="103" y="53"/>
                    <a:pt x="104" y="52"/>
                    <a:pt x="105" y="54"/>
                  </a:cubicBezTo>
                  <a:cubicBezTo>
                    <a:pt x="106" y="55"/>
                    <a:pt x="109" y="54"/>
                    <a:pt x="114" y="54"/>
                  </a:cubicBezTo>
                  <a:cubicBezTo>
                    <a:pt x="120" y="54"/>
                    <a:pt x="121" y="50"/>
                    <a:pt x="126" y="51"/>
                  </a:cubicBezTo>
                  <a:cubicBezTo>
                    <a:pt x="131" y="51"/>
                    <a:pt x="135" y="49"/>
                    <a:pt x="135" y="49"/>
                  </a:cubicBezTo>
                  <a:cubicBezTo>
                    <a:pt x="138" y="50"/>
                    <a:pt x="138" y="50"/>
                    <a:pt x="138" y="50"/>
                  </a:cubicBezTo>
                  <a:cubicBezTo>
                    <a:pt x="140" y="49"/>
                    <a:pt x="139" y="48"/>
                    <a:pt x="142" y="47"/>
                  </a:cubicBezTo>
                  <a:cubicBezTo>
                    <a:pt x="146" y="47"/>
                    <a:pt x="147" y="50"/>
                    <a:pt x="149" y="49"/>
                  </a:cubicBezTo>
                  <a:cubicBezTo>
                    <a:pt x="151" y="48"/>
                    <a:pt x="158" y="55"/>
                    <a:pt x="158" y="50"/>
                  </a:cubicBezTo>
                  <a:cubicBezTo>
                    <a:pt x="159" y="49"/>
                    <a:pt x="156" y="44"/>
                    <a:pt x="154" y="44"/>
                  </a:cubicBezTo>
                  <a:close/>
                  <a:moveTo>
                    <a:pt x="14" y="11"/>
                  </a:moveTo>
                  <a:cubicBezTo>
                    <a:pt x="17" y="10"/>
                    <a:pt x="24" y="12"/>
                    <a:pt x="25" y="10"/>
                  </a:cubicBezTo>
                  <a:cubicBezTo>
                    <a:pt x="27" y="9"/>
                    <a:pt x="21" y="7"/>
                    <a:pt x="19" y="5"/>
                  </a:cubicBezTo>
                  <a:cubicBezTo>
                    <a:pt x="18" y="4"/>
                    <a:pt x="17" y="2"/>
                    <a:pt x="17" y="1"/>
                  </a:cubicBezTo>
                  <a:cubicBezTo>
                    <a:pt x="16" y="2"/>
                    <a:pt x="15" y="2"/>
                    <a:pt x="14" y="1"/>
                  </a:cubicBezTo>
                  <a:cubicBezTo>
                    <a:pt x="11" y="0"/>
                    <a:pt x="6" y="1"/>
                    <a:pt x="5" y="1"/>
                  </a:cubicBezTo>
                  <a:cubicBezTo>
                    <a:pt x="4" y="2"/>
                    <a:pt x="6" y="5"/>
                    <a:pt x="6" y="7"/>
                  </a:cubicBezTo>
                  <a:cubicBezTo>
                    <a:pt x="6" y="9"/>
                    <a:pt x="3" y="10"/>
                    <a:pt x="3" y="11"/>
                  </a:cubicBezTo>
                  <a:cubicBezTo>
                    <a:pt x="3" y="12"/>
                    <a:pt x="3" y="13"/>
                    <a:pt x="1" y="14"/>
                  </a:cubicBezTo>
                  <a:cubicBezTo>
                    <a:pt x="3" y="15"/>
                    <a:pt x="5" y="16"/>
                    <a:pt x="6" y="16"/>
                  </a:cubicBezTo>
                  <a:cubicBezTo>
                    <a:pt x="10" y="16"/>
                    <a:pt x="11" y="13"/>
                    <a:pt x="14" y="1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0" name="Google Shape;350;p79"/>
            <p:cNvSpPr/>
            <p:nvPr/>
          </p:nvSpPr>
          <p:spPr>
            <a:xfrm>
              <a:off x="5952669" y="2444697"/>
              <a:ext cx="49737" cy="45726"/>
            </a:xfrm>
            <a:custGeom>
              <a:rect b="b" l="l" r="r" t="t"/>
              <a:pathLst>
                <a:path extrusionOk="0" h="19" w="20">
                  <a:moveTo>
                    <a:pt x="10" y="0"/>
                  </a:moveTo>
                  <a:cubicBezTo>
                    <a:pt x="7" y="0"/>
                    <a:pt x="1" y="3"/>
                    <a:pt x="0" y="6"/>
                  </a:cubicBezTo>
                  <a:cubicBezTo>
                    <a:pt x="1" y="6"/>
                    <a:pt x="1" y="7"/>
                    <a:pt x="2" y="8"/>
                  </a:cubicBezTo>
                  <a:cubicBezTo>
                    <a:pt x="2" y="10"/>
                    <a:pt x="4" y="12"/>
                    <a:pt x="7" y="14"/>
                  </a:cubicBezTo>
                  <a:cubicBezTo>
                    <a:pt x="8" y="15"/>
                    <a:pt x="8" y="17"/>
                    <a:pt x="7" y="19"/>
                  </a:cubicBezTo>
                  <a:cubicBezTo>
                    <a:pt x="9" y="19"/>
                    <a:pt x="10" y="19"/>
                    <a:pt x="11" y="18"/>
                  </a:cubicBezTo>
                  <a:cubicBezTo>
                    <a:pt x="13" y="18"/>
                    <a:pt x="19" y="10"/>
                    <a:pt x="19" y="8"/>
                  </a:cubicBezTo>
                  <a:cubicBezTo>
                    <a:pt x="20" y="6"/>
                    <a:pt x="13" y="0"/>
                    <a:pt x="10" y="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1" name="Google Shape;351;p79"/>
            <p:cNvSpPr/>
            <p:nvPr/>
          </p:nvSpPr>
          <p:spPr>
            <a:xfrm>
              <a:off x="6884208" y="2276019"/>
              <a:ext cx="141958" cy="132098"/>
            </a:xfrm>
            <a:custGeom>
              <a:rect b="b" l="l" r="r" t="t"/>
              <a:pathLst>
                <a:path extrusionOk="0" h="55" w="58">
                  <a:moveTo>
                    <a:pt x="56" y="3"/>
                  </a:moveTo>
                  <a:cubicBezTo>
                    <a:pt x="53" y="4"/>
                    <a:pt x="52" y="0"/>
                    <a:pt x="49" y="0"/>
                  </a:cubicBezTo>
                  <a:cubicBezTo>
                    <a:pt x="46" y="0"/>
                    <a:pt x="47" y="7"/>
                    <a:pt x="44" y="7"/>
                  </a:cubicBezTo>
                  <a:cubicBezTo>
                    <a:pt x="41" y="7"/>
                    <a:pt x="42" y="10"/>
                    <a:pt x="38" y="11"/>
                  </a:cubicBezTo>
                  <a:cubicBezTo>
                    <a:pt x="34" y="11"/>
                    <a:pt x="33" y="11"/>
                    <a:pt x="35" y="14"/>
                  </a:cubicBezTo>
                  <a:cubicBezTo>
                    <a:pt x="36" y="17"/>
                    <a:pt x="33" y="16"/>
                    <a:pt x="29" y="16"/>
                  </a:cubicBezTo>
                  <a:cubicBezTo>
                    <a:pt x="26" y="16"/>
                    <a:pt x="26" y="14"/>
                    <a:pt x="24" y="14"/>
                  </a:cubicBezTo>
                  <a:cubicBezTo>
                    <a:pt x="22" y="14"/>
                    <a:pt x="20" y="17"/>
                    <a:pt x="18" y="20"/>
                  </a:cubicBezTo>
                  <a:cubicBezTo>
                    <a:pt x="17" y="22"/>
                    <a:pt x="6" y="27"/>
                    <a:pt x="3" y="28"/>
                  </a:cubicBezTo>
                  <a:cubicBezTo>
                    <a:pt x="2" y="29"/>
                    <a:pt x="1" y="30"/>
                    <a:pt x="0" y="32"/>
                  </a:cubicBezTo>
                  <a:cubicBezTo>
                    <a:pt x="4" y="32"/>
                    <a:pt x="8" y="35"/>
                    <a:pt x="10" y="37"/>
                  </a:cubicBezTo>
                  <a:cubicBezTo>
                    <a:pt x="12" y="40"/>
                    <a:pt x="7" y="43"/>
                    <a:pt x="5" y="46"/>
                  </a:cubicBezTo>
                  <a:cubicBezTo>
                    <a:pt x="3" y="49"/>
                    <a:pt x="6" y="49"/>
                    <a:pt x="7" y="51"/>
                  </a:cubicBezTo>
                  <a:cubicBezTo>
                    <a:pt x="7" y="53"/>
                    <a:pt x="10" y="55"/>
                    <a:pt x="11" y="53"/>
                  </a:cubicBezTo>
                  <a:cubicBezTo>
                    <a:pt x="12" y="51"/>
                    <a:pt x="14" y="52"/>
                    <a:pt x="17" y="52"/>
                  </a:cubicBezTo>
                  <a:cubicBezTo>
                    <a:pt x="18" y="52"/>
                    <a:pt x="19" y="52"/>
                    <a:pt x="19" y="53"/>
                  </a:cubicBezTo>
                  <a:cubicBezTo>
                    <a:pt x="21" y="51"/>
                    <a:pt x="23" y="50"/>
                    <a:pt x="24" y="49"/>
                  </a:cubicBezTo>
                  <a:cubicBezTo>
                    <a:pt x="25" y="48"/>
                    <a:pt x="29" y="48"/>
                    <a:pt x="32" y="48"/>
                  </a:cubicBezTo>
                  <a:cubicBezTo>
                    <a:pt x="34" y="48"/>
                    <a:pt x="35" y="47"/>
                    <a:pt x="36" y="46"/>
                  </a:cubicBezTo>
                  <a:cubicBezTo>
                    <a:pt x="33" y="42"/>
                    <a:pt x="30" y="40"/>
                    <a:pt x="29" y="39"/>
                  </a:cubicBezTo>
                  <a:cubicBezTo>
                    <a:pt x="26" y="37"/>
                    <a:pt x="28" y="32"/>
                    <a:pt x="31" y="31"/>
                  </a:cubicBezTo>
                  <a:cubicBezTo>
                    <a:pt x="35" y="31"/>
                    <a:pt x="43" y="24"/>
                    <a:pt x="46" y="22"/>
                  </a:cubicBezTo>
                  <a:cubicBezTo>
                    <a:pt x="48" y="21"/>
                    <a:pt x="47" y="16"/>
                    <a:pt x="49" y="12"/>
                  </a:cubicBezTo>
                  <a:cubicBezTo>
                    <a:pt x="50" y="10"/>
                    <a:pt x="54" y="6"/>
                    <a:pt x="58" y="3"/>
                  </a:cubicBezTo>
                  <a:cubicBezTo>
                    <a:pt x="57" y="3"/>
                    <a:pt x="57" y="3"/>
                    <a:pt x="56" y="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2" name="Google Shape;352;p79"/>
            <p:cNvSpPr/>
            <p:nvPr/>
          </p:nvSpPr>
          <p:spPr>
            <a:xfrm>
              <a:off x="5997226" y="2571714"/>
              <a:ext cx="156466" cy="89420"/>
            </a:xfrm>
            <a:custGeom>
              <a:rect b="b" l="l" r="r" t="t"/>
              <a:pathLst>
                <a:path extrusionOk="0" h="37" w="64">
                  <a:moveTo>
                    <a:pt x="63" y="24"/>
                  </a:moveTo>
                  <a:cubicBezTo>
                    <a:pt x="63" y="24"/>
                    <a:pt x="62" y="24"/>
                    <a:pt x="61" y="24"/>
                  </a:cubicBezTo>
                  <a:cubicBezTo>
                    <a:pt x="56" y="24"/>
                    <a:pt x="54" y="21"/>
                    <a:pt x="50" y="22"/>
                  </a:cubicBezTo>
                  <a:cubicBezTo>
                    <a:pt x="47" y="22"/>
                    <a:pt x="38" y="18"/>
                    <a:pt x="34" y="15"/>
                  </a:cubicBezTo>
                  <a:cubicBezTo>
                    <a:pt x="30" y="12"/>
                    <a:pt x="20" y="5"/>
                    <a:pt x="17" y="3"/>
                  </a:cubicBezTo>
                  <a:cubicBezTo>
                    <a:pt x="14" y="0"/>
                    <a:pt x="11" y="0"/>
                    <a:pt x="10" y="1"/>
                  </a:cubicBezTo>
                  <a:cubicBezTo>
                    <a:pt x="10" y="2"/>
                    <a:pt x="8" y="3"/>
                    <a:pt x="5" y="3"/>
                  </a:cubicBezTo>
                  <a:cubicBezTo>
                    <a:pt x="4" y="4"/>
                    <a:pt x="1" y="6"/>
                    <a:pt x="1" y="8"/>
                  </a:cubicBezTo>
                  <a:cubicBezTo>
                    <a:pt x="1" y="10"/>
                    <a:pt x="0" y="12"/>
                    <a:pt x="0" y="14"/>
                  </a:cubicBezTo>
                  <a:cubicBezTo>
                    <a:pt x="0" y="16"/>
                    <a:pt x="3" y="16"/>
                    <a:pt x="4" y="17"/>
                  </a:cubicBezTo>
                  <a:cubicBezTo>
                    <a:pt x="5" y="19"/>
                    <a:pt x="11" y="19"/>
                    <a:pt x="11" y="21"/>
                  </a:cubicBezTo>
                  <a:cubicBezTo>
                    <a:pt x="11" y="22"/>
                    <a:pt x="15" y="24"/>
                    <a:pt x="17" y="24"/>
                  </a:cubicBezTo>
                  <a:cubicBezTo>
                    <a:pt x="19" y="24"/>
                    <a:pt x="23" y="27"/>
                    <a:pt x="24" y="28"/>
                  </a:cubicBezTo>
                  <a:cubicBezTo>
                    <a:pt x="25" y="29"/>
                    <a:pt x="30" y="27"/>
                    <a:pt x="32" y="27"/>
                  </a:cubicBezTo>
                  <a:cubicBezTo>
                    <a:pt x="34" y="27"/>
                    <a:pt x="36" y="30"/>
                    <a:pt x="37" y="31"/>
                  </a:cubicBezTo>
                  <a:cubicBezTo>
                    <a:pt x="37" y="33"/>
                    <a:pt x="46" y="34"/>
                    <a:pt x="48" y="36"/>
                  </a:cubicBezTo>
                  <a:cubicBezTo>
                    <a:pt x="50" y="37"/>
                    <a:pt x="60" y="36"/>
                    <a:pt x="62" y="34"/>
                  </a:cubicBezTo>
                  <a:cubicBezTo>
                    <a:pt x="64" y="32"/>
                    <a:pt x="63" y="29"/>
                    <a:pt x="63" y="26"/>
                  </a:cubicBezTo>
                  <a:cubicBezTo>
                    <a:pt x="63" y="25"/>
                    <a:pt x="63" y="24"/>
                    <a:pt x="63" y="2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3" name="Google Shape;353;p79"/>
            <p:cNvSpPr/>
            <p:nvPr/>
          </p:nvSpPr>
          <p:spPr>
            <a:xfrm>
              <a:off x="6227261" y="2613375"/>
              <a:ext cx="177189" cy="382065"/>
            </a:xfrm>
            <a:custGeom>
              <a:rect b="b" l="l" r="r" t="t"/>
              <a:pathLst>
                <a:path extrusionOk="0" h="159" w="72">
                  <a:moveTo>
                    <a:pt x="58" y="145"/>
                  </a:moveTo>
                  <a:cubicBezTo>
                    <a:pt x="58" y="141"/>
                    <a:pt x="55" y="141"/>
                    <a:pt x="55" y="138"/>
                  </a:cubicBezTo>
                  <a:cubicBezTo>
                    <a:pt x="55" y="136"/>
                    <a:pt x="55" y="131"/>
                    <a:pt x="52" y="128"/>
                  </a:cubicBezTo>
                  <a:cubicBezTo>
                    <a:pt x="48" y="125"/>
                    <a:pt x="47" y="121"/>
                    <a:pt x="49" y="119"/>
                  </a:cubicBezTo>
                  <a:cubicBezTo>
                    <a:pt x="51" y="117"/>
                    <a:pt x="49" y="113"/>
                    <a:pt x="50" y="113"/>
                  </a:cubicBezTo>
                  <a:cubicBezTo>
                    <a:pt x="51" y="113"/>
                    <a:pt x="52" y="110"/>
                    <a:pt x="50" y="109"/>
                  </a:cubicBezTo>
                  <a:cubicBezTo>
                    <a:pt x="48" y="108"/>
                    <a:pt x="50" y="104"/>
                    <a:pt x="49" y="103"/>
                  </a:cubicBezTo>
                  <a:cubicBezTo>
                    <a:pt x="47" y="103"/>
                    <a:pt x="43" y="97"/>
                    <a:pt x="43" y="96"/>
                  </a:cubicBezTo>
                  <a:cubicBezTo>
                    <a:pt x="43" y="94"/>
                    <a:pt x="44" y="85"/>
                    <a:pt x="44" y="82"/>
                  </a:cubicBezTo>
                  <a:cubicBezTo>
                    <a:pt x="44" y="80"/>
                    <a:pt x="48" y="80"/>
                    <a:pt x="49" y="80"/>
                  </a:cubicBezTo>
                  <a:cubicBezTo>
                    <a:pt x="50" y="80"/>
                    <a:pt x="54" y="80"/>
                    <a:pt x="55" y="78"/>
                  </a:cubicBezTo>
                  <a:cubicBezTo>
                    <a:pt x="56" y="75"/>
                    <a:pt x="62" y="75"/>
                    <a:pt x="63" y="73"/>
                  </a:cubicBezTo>
                  <a:cubicBezTo>
                    <a:pt x="63" y="72"/>
                    <a:pt x="67" y="72"/>
                    <a:pt x="67" y="70"/>
                  </a:cubicBezTo>
                  <a:cubicBezTo>
                    <a:pt x="67" y="68"/>
                    <a:pt x="71" y="63"/>
                    <a:pt x="71" y="63"/>
                  </a:cubicBezTo>
                  <a:cubicBezTo>
                    <a:pt x="71" y="63"/>
                    <a:pt x="72" y="63"/>
                    <a:pt x="72" y="63"/>
                  </a:cubicBezTo>
                  <a:cubicBezTo>
                    <a:pt x="71" y="62"/>
                    <a:pt x="70" y="63"/>
                    <a:pt x="68" y="64"/>
                  </a:cubicBezTo>
                  <a:cubicBezTo>
                    <a:pt x="64" y="65"/>
                    <a:pt x="62" y="63"/>
                    <a:pt x="63" y="61"/>
                  </a:cubicBezTo>
                  <a:cubicBezTo>
                    <a:pt x="63" y="59"/>
                    <a:pt x="60" y="59"/>
                    <a:pt x="58" y="59"/>
                  </a:cubicBezTo>
                  <a:cubicBezTo>
                    <a:pt x="56" y="59"/>
                    <a:pt x="57" y="55"/>
                    <a:pt x="58" y="53"/>
                  </a:cubicBezTo>
                  <a:cubicBezTo>
                    <a:pt x="59" y="51"/>
                    <a:pt x="57" y="49"/>
                    <a:pt x="55" y="49"/>
                  </a:cubicBezTo>
                  <a:cubicBezTo>
                    <a:pt x="52" y="49"/>
                    <a:pt x="51" y="44"/>
                    <a:pt x="52" y="42"/>
                  </a:cubicBezTo>
                  <a:cubicBezTo>
                    <a:pt x="53" y="41"/>
                    <a:pt x="47" y="40"/>
                    <a:pt x="44" y="41"/>
                  </a:cubicBezTo>
                  <a:cubicBezTo>
                    <a:pt x="42" y="42"/>
                    <a:pt x="44" y="39"/>
                    <a:pt x="43" y="37"/>
                  </a:cubicBezTo>
                  <a:cubicBezTo>
                    <a:pt x="42" y="35"/>
                    <a:pt x="46" y="28"/>
                    <a:pt x="50" y="25"/>
                  </a:cubicBezTo>
                  <a:cubicBezTo>
                    <a:pt x="53" y="21"/>
                    <a:pt x="52" y="17"/>
                    <a:pt x="52" y="13"/>
                  </a:cubicBezTo>
                  <a:cubicBezTo>
                    <a:pt x="52" y="9"/>
                    <a:pt x="50" y="9"/>
                    <a:pt x="49" y="9"/>
                  </a:cubicBezTo>
                  <a:cubicBezTo>
                    <a:pt x="47" y="9"/>
                    <a:pt x="47" y="6"/>
                    <a:pt x="47" y="4"/>
                  </a:cubicBezTo>
                  <a:cubicBezTo>
                    <a:pt x="47" y="2"/>
                    <a:pt x="43" y="0"/>
                    <a:pt x="41" y="1"/>
                  </a:cubicBezTo>
                  <a:cubicBezTo>
                    <a:pt x="41" y="2"/>
                    <a:pt x="40" y="2"/>
                    <a:pt x="40" y="2"/>
                  </a:cubicBezTo>
                  <a:cubicBezTo>
                    <a:pt x="40" y="2"/>
                    <a:pt x="40" y="2"/>
                    <a:pt x="40" y="2"/>
                  </a:cubicBezTo>
                  <a:cubicBezTo>
                    <a:pt x="40" y="2"/>
                    <a:pt x="39" y="6"/>
                    <a:pt x="38" y="6"/>
                  </a:cubicBezTo>
                  <a:cubicBezTo>
                    <a:pt x="37" y="7"/>
                    <a:pt x="37" y="9"/>
                    <a:pt x="39" y="12"/>
                  </a:cubicBezTo>
                  <a:cubicBezTo>
                    <a:pt x="41" y="15"/>
                    <a:pt x="36" y="14"/>
                    <a:pt x="35" y="12"/>
                  </a:cubicBezTo>
                  <a:cubicBezTo>
                    <a:pt x="34" y="10"/>
                    <a:pt x="30" y="13"/>
                    <a:pt x="28" y="15"/>
                  </a:cubicBezTo>
                  <a:cubicBezTo>
                    <a:pt x="26" y="17"/>
                    <a:pt x="22" y="18"/>
                    <a:pt x="22" y="22"/>
                  </a:cubicBezTo>
                  <a:cubicBezTo>
                    <a:pt x="22" y="25"/>
                    <a:pt x="19" y="29"/>
                    <a:pt x="20" y="32"/>
                  </a:cubicBezTo>
                  <a:cubicBezTo>
                    <a:pt x="21" y="35"/>
                    <a:pt x="17" y="41"/>
                    <a:pt x="17" y="42"/>
                  </a:cubicBezTo>
                  <a:cubicBezTo>
                    <a:pt x="17" y="44"/>
                    <a:pt x="11" y="42"/>
                    <a:pt x="10" y="42"/>
                  </a:cubicBezTo>
                  <a:cubicBezTo>
                    <a:pt x="9" y="42"/>
                    <a:pt x="10" y="48"/>
                    <a:pt x="9" y="50"/>
                  </a:cubicBezTo>
                  <a:cubicBezTo>
                    <a:pt x="7" y="52"/>
                    <a:pt x="8" y="59"/>
                    <a:pt x="6" y="59"/>
                  </a:cubicBezTo>
                  <a:cubicBezTo>
                    <a:pt x="4" y="59"/>
                    <a:pt x="3" y="65"/>
                    <a:pt x="3" y="65"/>
                  </a:cubicBezTo>
                  <a:cubicBezTo>
                    <a:pt x="3" y="65"/>
                    <a:pt x="1" y="67"/>
                    <a:pt x="0" y="68"/>
                  </a:cubicBezTo>
                  <a:cubicBezTo>
                    <a:pt x="1" y="71"/>
                    <a:pt x="4" y="75"/>
                    <a:pt x="7" y="76"/>
                  </a:cubicBezTo>
                  <a:cubicBezTo>
                    <a:pt x="12" y="78"/>
                    <a:pt x="16" y="88"/>
                    <a:pt x="17" y="93"/>
                  </a:cubicBezTo>
                  <a:cubicBezTo>
                    <a:pt x="19" y="99"/>
                    <a:pt x="18" y="104"/>
                    <a:pt x="16" y="107"/>
                  </a:cubicBezTo>
                  <a:cubicBezTo>
                    <a:pt x="14" y="110"/>
                    <a:pt x="16" y="110"/>
                    <a:pt x="19" y="111"/>
                  </a:cubicBezTo>
                  <a:cubicBezTo>
                    <a:pt x="22" y="113"/>
                    <a:pt x="25" y="113"/>
                    <a:pt x="28" y="110"/>
                  </a:cubicBezTo>
                  <a:cubicBezTo>
                    <a:pt x="30" y="107"/>
                    <a:pt x="34" y="105"/>
                    <a:pt x="35" y="102"/>
                  </a:cubicBezTo>
                  <a:cubicBezTo>
                    <a:pt x="35" y="99"/>
                    <a:pt x="37" y="104"/>
                    <a:pt x="39" y="105"/>
                  </a:cubicBezTo>
                  <a:cubicBezTo>
                    <a:pt x="41" y="107"/>
                    <a:pt x="42" y="110"/>
                    <a:pt x="42" y="115"/>
                  </a:cubicBezTo>
                  <a:cubicBezTo>
                    <a:pt x="43" y="119"/>
                    <a:pt x="43" y="130"/>
                    <a:pt x="47" y="133"/>
                  </a:cubicBezTo>
                  <a:cubicBezTo>
                    <a:pt x="50" y="136"/>
                    <a:pt x="51" y="144"/>
                    <a:pt x="50" y="146"/>
                  </a:cubicBezTo>
                  <a:cubicBezTo>
                    <a:pt x="49" y="149"/>
                    <a:pt x="52" y="153"/>
                    <a:pt x="51" y="156"/>
                  </a:cubicBezTo>
                  <a:cubicBezTo>
                    <a:pt x="51" y="157"/>
                    <a:pt x="51" y="158"/>
                    <a:pt x="51" y="158"/>
                  </a:cubicBezTo>
                  <a:cubicBezTo>
                    <a:pt x="54" y="159"/>
                    <a:pt x="58" y="145"/>
                    <a:pt x="58" y="14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4" name="Google Shape;354;p79"/>
            <p:cNvSpPr/>
            <p:nvPr/>
          </p:nvSpPr>
          <p:spPr>
            <a:xfrm>
              <a:off x="6166126" y="2620488"/>
              <a:ext cx="64244" cy="35565"/>
            </a:xfrm>
            <a:custGeom>
              <a:rect b="b" l="l" r="r" t="t"/>
              <a:pathLst>
                <a:path extrusionOk="0" h="15" w="26">
                  <a:moveTo>
                    <a:pt x="25" y="5"/>
                  </a:moveTo>
                  <a:cubicBezTo>
                    <a:pt x="20" y="0"/>
                    <a:pt x="18" y="4"/>
                    <a:pt x="15" y="2"/>
                  </a:cubicBezTo>
                  <a:cubicBezTo>
                    <a:pt x="11" y="0"/>
                    <a:pt x="10" y="0"/>
                    <a:pt x="8" y="1"/>
                  </a:cubicBezTo>
                  <a:cubicBezTo>
                    <a:pt x="6" y="2"/>
                    <a:pt x="4" y="2"/>
                    <a:pt x="2" y="6"/>
                  </a:cubicBezTo>
                  <a:cubicBezTo>
                    <a:pt x="2" y="7"/>
                    <a:pt x="1" y="9"/>
                    <a:pt x="0" y="10"/>
                  </a:cubicBezTo>
                  <a:cubicBezTo>
                    <a:pt x="1" y="11"/>
                    <a:pt x="2" y="12"/>
                    <a:pt x="2" y="12"/>
                  </a:cubicBezTo>
                  <a:cubicBezTo>
                    <a:pt x="4" y="11"/>
                    <a:pt x="5" y="14"/>
                    <a:pt x="8" y="13"/>
                  </a:cubicBezTo>
                  <a:cubicBezTo>
                    <a:pt x="11" y="12"/>
                    <a:pt x="12" y="15"/>
                    <a:pt x="16" y="14"/>
                  </a:cubicBezTo>
                  <a:cubicBezTo>
                    <a:pt x="20" y="13"/>
                    <a:pt x="23" y="15"/>
                    <a:pt x="24" y="13"/>
                  </a:cubicBezTo>
                  <a:cubicBezTo>
                    <a:pt x="26" y="10"/>
                    <a:pt x="23" y="5"/>
                    <a:pt x="23" y="5"/>
                  </a:cubicBezTo>
                  <a:cubicBezTo>
                    <a:pt x="23" y="5"/>
                    <a:pt x="24" y="5"/>
                    <a:pt x="25" y="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5" name="Google Shape;355;p79"/>
            <p:cNvSpPr/>
            <p:nvPr/>
          </p:nvSpPr>
          <p:spPr>
            <a:xfrm>
              <a:off x="6426211" y="2726166"/>
              <a:ext cx="151284" cy="309921"/>
            </a:xfrm>
            <a:custGeom>
              <a:rect b="b" l="l" r="r" t="t"/>
              <a:pathLst>
                <a:path extrusionOk="0" h="129" w="62">
                  <a:moveTo>
                    <a:pt x="46" y="16"/>
                  </a:moveTo>
                  <a:cubicBezTo>
                    <a:pt x="43" y="15"/>
                    <a:pt x="37" y="11"/>
                    <a:pt x="37" y="9"/>
                  </a:cubicBezTo>
                  <a:cubicBezTo>
                    <a:pt x="37" y="8"/>
                    <a:pt x="40" y="5"/>
                    <a:pt x="35" y="4"/>
                  </a:cubicBezTo>
                  <a:cubicBezTo>
                    <a:pt x="30" y="4"/>
                    <a:pt x="29" y="2"/>
                    <a:pt x="28" y="1"/>
                  </a:cubicBezTo>
                  <a:cubicBezTo>
                    <a:pt x="27" y="0"/>
                    <a:pt x="23" y="3"/>
                    <a:pt x="21" y="5"/>
                  </a:cubicBezTo>
                  <a:cubicBezTo>
                    <a:pt x="20" y="7"/>
                    <a:pt x="19" y="4"/>
                    <a:pt x="16" y="6"/>
                  </a:cubicBezTo>
                  <a:cubicBezTo>
                    <a:pt x="13" y="8"/>
                    <a:pt x="10" y="4"/>
                    <a:pt x="8" y="6"/>
                  </a:cubicBezTo>
                  <a:cubicBezTo>
                    <a:pt x="7" y="8"/>
                    <a:pt x="4" y="5"/>
                    <a:pt x="2" y="7"/>
                  </a:cubicBezTo>
                  <a:cubicBezTo>
                    <a:pt x="1" y="8"/>
                    <a:pt x="1" y="8"/>
                    <a:pt x="0" y="9"/>
                  </a:cubicBezTo>
                  <a:cubicBezTo>
                    <a:pt x="1" y="10"/>
                    <a:pt x="3" y="12"/>
                    <a:pt x="3" y="13"/>
                  </a:cubicBezTo>
                  <a:cubicBezTo>
                    <a:pt x="3" y="15"/>
                    <a:pt x="7" y="17"/>
                    <a:pt x="7" y="19"/>
                  </a:cubicBezTo>
                  <a:cubicBezTo>
                    <a:pt x="7" y="22"/>
                    <a:pt x="12" y="24"/>
                    <a:pt x="14" y="23"/>
                  </a:cubicBezTo>
                  <a:cubicBezTo>
                    <a:pt x="16" y="22"/>
                    <a:pt x="19" y="21"/>
                    <a:pt x="20" y="25"/>
                  </a:cubicBezTo>
                  <a:cubicBezTo>
                    <a:pt x="20" y="29"/>
                    <a:pt x="23" y="29"/>
                    <a:pt x="23" y="31"/>
                  </a:cubicBezTo>
                  <a:cubicBezTo>
                    <a:pt x="23" y="34"/>
                    <a:pt x="17" y="32"/>
                    <a:pt x="16" y="35"/>
                  </a:cubicBezTo>
                  <a:cubicBezTo>
                    <a:pt x="15" y="38"/>
                    <a:pt x="25" y="41"/>
                    <a:pt x="25" y="43"/>
                  </a:cubicBezTo>
                  <a:cubicBezTo>
                    <a:pt x="25" y="45"/>
                    <a:pt x="28" y="48"/>
                    <a:pt x="29" y="50"/>
                  </a:cubicBezTo>
                  <a:cubicBezTo>
                    <a:pt x="31" y="53"/>
                    <a:pt x="35" y="56"/>
                    <a:pt x="36" y="59"/>
                  </a:cubicBezTo>
                  <a:cubicBezTo>
                    <a:pt x="37" y="63"/>
                    <a:pt x="42" y="64"/>
                    <a:pt x="43" y="66"/>
                  </a:cubicBezTo>
                  <a:cubicBezTo>
                    <a:pt x="45" y="67"/>
                    <a:pt x="45" y="71"/>
                    <a:pt x="45" y="74"/>
                  </a:cubicBezTo>
                  <a:cubicBezTo>
                    <a:pt x="44" y="78"/>
                    <a:pt x="44" y="83"/>
                    <a:pt x="48" y="88"/>
                  </a:cubicBezTo>
                  <a:cubicBezTo>
                    <a:pt x="51" y="93"/>
                    <a:pt x="44" y="95"/>
                    <a:pt x="42" y="98"/>
                  </a:cubicBezTo>
                  <a:cubicBezTo>
                    <a:pt x="40" y="101"/>
                    <a:pt x="41" y="104"/>
                    <a:pt x="34" y="103"/>
                  </a:cubicBezTo>
                  <a:cubicBezTo>
                    <a:pt x="28" y="101"/>
                    <a:pt x="35" y="108"/>
                    <a:pt x="34" y="110"/>
                  </a:cubicBezTo>
                  <a:cubicBezTo>
                    <a:pt x="33" y="112"/>
                    <a:pt x="25" y="108"/>
                    <a:pt x="25" y="110"/>
                  </a:cubicBezTo>
                  <a:cubicBezTo>
                    <a:pt x="25" y="111"/>
                    <a:pt x="22" y="113"/>
                    <a:pt x="19" y="114"/>
                  </a:cubicBezTo>
                  <a:cubicBezTo>
                    <a:pt x="20" y="115"/>
                    <a:pt x="22" y="116"/>
                    <a:pt x="23" y="117"/>
                  </a:cubicBezTo>
                  <a:cubicBezTo>
                    <a:pt x="25" y="118"/>
                    <a:pt x="21" y="120"/>
                    <a:pt x="21" y="124"/>
                  </a:cubicBezTo>
                  <a:cubicBezTo>
                    <a:pt x="21" y="128"/>
                    <a:pt x="24" y="129"/>
                    <a:pt x="25" y="128"/>
                  </a:cubicBezTo>
                  <a:cubicBezTo>
                    <a:pt x="26" y="126"/>
                    <a:pt x="31" y="122"/>
                    <a:pt x="33" y="122"/>
                  </a:cubicBezTo>
                  <a:cubicBezTo>
                    <a:pt x="35" y="121"/>
                    <a:pt x="33" y="118"/>
                    <a:pt x="35" y="119"/>
                  </a:cubicBezTo>
                  <a:cubicBezTo>
                    <a:pt x="37" y="119"/>
                    <a:pt x="36" y="116"/>
                    <a:pt x="37" y="114"/>
                  </a:cubicBezTo>
                  <a:cubicBezTo>
                    <a:pt x="38" y="113"/>
                    <a:pt x="39" y="113"/>
                    <a:pt x="42" y="113"/>
                  </a:cubicBezTo>
                  <a:cubicBezTo>
                    <a:pt x="45" y="113"/>
                    <a:pt x="49" y="111"/>
                    <a:pt x="54" y="108"/>
                  </a:cubicBezTo>
                  <a:cubicBezTo>
                    <a:pt x="58" y="105"/>
                    <a:pt x="59" y="104"/>
                    <a:pt x="60" y="97"/>
                  </a:cubicBezTo>
                  <a:cubicBezTo>
                    <a:pt x="62" y="89"/>
                    <a:pt x="58" y="79"/>
                    <a:pt x="58" y="77"/>
                  </a:cubicBezTo>
                  <a:cubicBezTo>
                    <a:pt x="58" y="75"/>
                    <a:pt x="52" y="64"/>
                    <a:pt x="50" y="64"/>
                  </a:cubicBezTo>
                  <a:cubicBezTo>
                    <a:pt x="48" y="64"/>
                    <a:pt x="38" y="54"/>
                    <a:pt x="37" y="52"/>
                  </a:cubicBezTo>
                  <a:cubicBezTo>
                    <a:pt x="35" y="51"/>
                    <a:pt x="35" y="48"/>
                    <a:pt x="33" y="46"/>
                  </a:cubicBezTo>
                  <a:cubicBezTo>
                    <a:pt x="30" y="44"/>
                    <a:pt x="30" y="38"/>
                    <a:pt x="31" y="34"/>
                  </a:cubicBezTo>
                  <a:cubicBezTo>
                    <a:pt x="31" y="31"/>
                    <a:pt x="37" y="30"/>
                    <a:pt x="37" y="27"/>
                  </a:cubicBezTo>
                  <a:cubicBezTo>
                    <a:pt x="37" y="25"/>
                    <a:pt x="37" y="22"/>
                    <a:pt x="40" y="22"/>
                  </a:cubicBezTo>
                  <a:cubicBezTo>
                    <a:pt x="43" y="22"/>
                    <a:pt x="45" y="20"/>
                    <a:pt x="47" y="18"/>
                  </a:cubicBezTo>
                  <a:cubicBezTo>
                    <a:pt x="47" y="17"/>
                    <a:pt x="47" y="17"/>
                    <a:pt x="47" y="17"/>
                  </a:cubicBezTo>
                  <a:cubicBezTo>
                    <a:pt x="47" y="16"/>
                    <a:pt x="46" y="16"/>
                    <a:pt x="46" y="1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6" name="Google Shape;356;p79"/>
            <p:cNvSpPr/>
            <p:nvPr/>
          </p:nvSpPr>
          <p:spPr>
            <a:xfrm>
              <a:off x="6426211" y="2914150"/>
              <a:ext cx="124343" cy="86372"/>
            </a:xfrm>
            <a:custGeom>
              <a:rect b="b" l="l" r="r" t="t"/>
              <a:pathLst>
                <a:path extrusionOk="0" h="36" w="51">
                  <a:moveTo>
                    <a:pt x="25" y="32"/>
                  </a:moveTo>
                  <a:cubicBezTo>
                    <a:pt x="25" y="30"/>
                    <a:pt x="33" y="34"/>
                    <a:pt x="34" y="32"/>
                  </a:cubicBezTo>
                  <a:cubicBezTo>
                    <a:pt x="35" y="30"/>
                    <a:pt x="28" y="23"/>
                    <a:pt x="34" y="25"/>
                  </a:cubicBezTo>
                  <a:cubicBezTo>
                    <a:pt x="41" y="26"/>
                    <a:pt x="40" y="23"/>
                    <a:pt x="42" y="20"/>
                  </a:cubicBezTo>
                  <a:cubicBezTo>
                    <a:pt x="44" y="17"/>
                    <a:pt x="51" y="15"/>
                    <a:pt x="48" y="10"/>
                  </a:cubicBezTo>
                  <a:cubicBezTo>
                    <a:pt x="45" y="7"/>
                    <a:pt x="45" y="3"/>
                    <a:pt x="45" y="0"/>
                  </a:cubicBezTo>
                  <a:cubicBezTo>
                    <a:pt x="43" y="1"/>
                    <a:pt x="40" y="2"/>
                    <a:pt x="39" y="1"/>
                  </a:cubicBezTo>
                  <a:cubicBezTo>
                    <a:pt x="37" y="0"/>
                    <a:pt x="33" y="0"/>
                    <a:pt x="33" y="3"/>
                  </a:cubicBezTo>
                  <a:cubicBezTo>
                    <a:pt x="33" y="6"/>
                    <a:pt x="30" y="6"/>
                    <a:pt x="30" y="5"/>
                  </a:cubicBezTo>
                  <a:cubicBezTo>
                    <a:pt x="31" y="3"/>
                    <a:pt x="28" y="4"/>
                    <a:pt x="26" y="2"/>
                  </a:cubicBezTo>
                  <a:cubicBezTo>
                    <a:pt x="24" y="0"/>
                    <a:pt x="18" y="2"/>
                    <a:pt x="14" y="1"/>
                  </a:cubicBezTo>
                  <a:cubicBezTo>
                    <a:pt x="11" y="0"/>
                    <a:pt x="6" y="3"/>
                    <a:pt x="3" y="7"/>
                  </a:cubicBezTo>
                  <a:cubicBezTo>
                    <a:pt x="0" y="11"/>
                    <a:pt x="3" y="11"/>
                    <a:pt x="3" y="15"/>
                  </a:cubicBezTo>
                  <a:cubicBezTo>
                    <a:pt x="3" y="18"/>
                    <a:pt x="5" y="18"/>
                    <a:pt x="4" y="21"/>
                  </a:cubicBezTo>
                  <a:cubicBezTo>
                    <a:pt x="4" y="21"/>
                    <a:pt x="4" y="21"/>
                    <a:pt x="4" y="21"/>
                  </a:cubicBezTo>
                  <a:cubicBezTo>
                    <a:pt x="7" y="23"/>
                    <a:pt x="6" y="27"/>
                    <a:pt x="6" y="29"/>
                  </a:cubicBezTo>
                  <a:cubicBezTo>
                    <a:pt x="7" y="31"/>
                    <a:pt x="10" y="30"/>
                    <a:pt x="12" y="30"/>
                  </a:cubicBezTo>
                  <a:cubicBezTo>
                    <a:pt x="13" y="30"/>
                    <a:pt x="11" y="33"/>
                    <a:pt x="12" y="34"/>
                  </a:cubicBezTo>
                  <a:cubicBezTo>
                    <a:pt x="14" y="36"/>
                    <a:pt x="18" y="33"/>
                    <a:pt x="19" y="35"/>
                  </a:cubicBezTo>
                  <a:cubicBezTo>
                    <a:pt x="19" y="35"/>
                    <a:pt x="19" y="36"/>
                    <a:pt x="19" y="36"/>
                  </a:cubicBezTo>
                  <a:cubicBezTo>
                    <a:pt x="22" y="35"/>
                    <a:pt x="25" y="33"/>
                    <a:pt x="25" y="3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7" name="Google Shape;357;p79"/>
            <p:cNvSpPr/>
            <p:nvPr/>
          </p:nvSpPr>
          <p:spPr>
            <a:xfrm>
              <a:off x="6384762" y="2745472"/>
              <a:ext cx="151284" cy="182904"/>
            </a:xfrm>
            <a:custGeom>
              <a:rect b="b" l="l" r="r" t="t"/>
              <a:pathLst>
                <a:path extrusionOk="0" h="76" w="62">
                  <a:moveTo>
                    <a:pt x="42" y="35"/>
                  </a:moveTo>
                  <a:cubicBezTo>
                    <a:pt x="42" y="33"/>
                    <a:pt x="32" y="30"/>
                    <a:pt x="33" y="27"/>
                  </a:cubicBezTo>
                  <a:cubicBezTo>
                    <a:pt x="34" y="24"/>
                    <a:pt x="40" y="26"/>
                    <a:pt x="40" y="23"/>
                  </a:cubicBezTo>
                  <a:cubicBezTo>
                    <a:pt x="40" y="21"/>
                    <a:pt x="37" y="21"/>
                    <a:pt x="37" y="17"/>
                  </a:cubicBezTo>
                  <a:cubicBezTo>
                    <a:pt x="36" y="13"/>
                    <a:pt x="33" y="14"/>
                    <a:pt x="31" y="15"/>
                  </a:cubicBezTo>
                  <a:cubicBezTo>
                    <a:pt x="29" y="16"/>
                    <a:pt x="24" y="14"/>
                    <a:pt x="24" y="11"/>
                  </a:cubicBezTo>
                  <a:cubicBezTo>
                    <a:pt x="24" y="9"/>
                    <a:pt x="20" y="7"/>
                    <a:pt x="20" y="5"/>
                  </a:cubicBezTo>
                  <a:cubicBezTo>
                    <a:pt x="20" y="4"/>
                    <a:pt x="18" y="2"/>
                    <a:pt x="17" y="1"/>
                  </a:cubicBezTo>
                  <a:cubicBezTo>
                    <a:pt x="15" y="1"/>
                    <a:pt x="14" y="1"/>
                    <a:pt x="13" y="1"/>
                  </a:cubicBezTo>
                  <a:cubicBezTo>
                    <a:pt x="12" y="0"/>
                    <a:pt x="11" y="4"/>
                    <a:pt x="12" y="5"/>
                  </a:cubicBezTo>
                  <a:cubicBezTo>
                    <a:pt x="13" y="6"/>
                    <a:pt x="14" y="12"/>
                    <a:pt x="12" y="12"/>
                  </a:cubicBezTo>
                  <a:cubicBezTo>
                    <a:pt x="9" y="11"/>
                    <a:pt x="9" y="7"/>
                    <a:pt x="7" y="8"/>
                  </a:cubicBezTo>
                  <a:cubicBezTo>
                    <a:pt x="7" y="8"/>
                    <a:pt x="3" y="13"/>
                    <a:pt x="3" y="15"/>
                  </a:cubicBezTo>
                  <a:cubicBezTo>
                    <a:pt x="3" y="16"/>
                    <a:pt x="1" y="17"/>
                    <a:pt x="0" y="17"/>
                  </a:cubicBezTo>
                  <a:cubicBezTo>
                    <a:pt x="1" y="18"/>
                    <a:pt x="2" y="19"/>
                    <a:pt x="2" y="19"/>
                  </a:cubicBezTo>
                  <a:cubicBezTo>
                    <a:pt x="3" y="20"/>
                    <a:pt x="1" y="23"/>
                    <a:pt x="3" y="25"/>
                  </a:cubicBezTo>
                  <a:cubicBezTo>
                    <a:pt x="4" y="28"/>
                    <a:pt x="7" y="24"/>
                    <a:pt x="8" y="27"/>
                  </a:cubicBezTo>
                  <a:cubicBezTo>
                    <a:pt x="9" y="31"/>
                    <a:pt x="8" y="33"/>
                    <a:pt x="8" y="36"/>
                  </a:cubicBezTo>
                  <a:cubicBezTo>
                    <a:pt x="8" y="40"/>
                    <a:pt x="5" y="40"/>
                    <a:pt x="5" y="43"/>
                  </a:cubicBezTo>
                  <a:cubicBezTo>
                    <a:pt x="6" y="46"/>
                    <a:pt x="10" y="42"/>
                    <a:pt x="13" y="40"/>
                  </a:cubicBezTo>
                  <a:cubicBezTo>
                    <a:pt x="16" y="38"/>
                    <a:pt x="18" y="38"/>
                    <a:pt x="19" y="40"/>
                  </a:cubicBezTo>
                  <a:cubicBezTo>
                    <a:pt x="20" y="41"/>
                    <a:pt x="24" y="40"/>
                    <a:pt x="24" y="38"/>
                  </a:cubicBezTo>
                  <a:cubicBezTo>
                    <a:pt x="25" y="36"/>
                    <a:pt x="31" y="36"/>
                    <a:pt x="32" y="38"/>
                  </a:cubicBezTo>
                  <a:cubicBezTo>
                    <a:pt x="34" y="40"/>
                    <a:pt x="36" y="43"/>
                    <a:pt x="38" y="44"/>
                  </a:cubicBezTo>
                  <a:cubicBezTo>
                    <a:pt x="41" y="45"/>
                    <a:pt x="37" y="53"/>
                    <a:pt x="39" y="54"/>
                  </a:cubicBezTo>
                  <a:cubicBezTo>
                    <a:pt x="42" y="55"/>
                    <a:pt x="45" y="59"/>
                    <a:pt x="45" y="63"/>
                  </a:cubicBezTo>
                  <a:cubicBezTo>
                    <a:pt x="45" y="67"/>
                    <a:pt x="47" y="69"/>
                    <a:pt x="44" y="73"/>
                  </a:cubicBezTo>
                  <a:cubicBezTo>
                    <a:pt x="46" y="74"/>
                    <a:pt x="48" y="74"/>
                    <a:pt x="47" y="75"/>
                  </a:cubicBezTo>
                  <a:cubicBezTo>
                    <a:pt x="47" y="76"/>
                    <a:pt x="50" y="76"/>
                    <a:pt x="50" y="73"/>
                  </a:cubicBezTo>
                  <a:cubicBezTo>
                    <a:pt x="50" y="70"/>
                    <a:pt x="54" y="70"/>
                    <a:pt x="56" y="71"/>
                  </a:cubicBezTo>
                  <a:cubicBezTo>
                    <a:pt x="57" y="72"/>
                    <a:pt x="60" y="71"/>
                    <a:pt x="62" y="70"/>
                  </a:cubicBezTo>
                  <a:cubicBezTo>
                    <a:pt x="62" y="68"/>
                    <a:pt x="62" y="67"/>
                    <a:pt x="62" y="66"/>
                  </a:cubicBezTo>
                  <a:cubicBezTo>
                    <a:pt x="62" y="63"/>
                    <a:pt x="62" y="59"/>
                    <a:pt x="60" y="58"/>
                  </a:cubicBezTo>
                  <a:cubicBezTo>
                    <a:pt x="59" y="56"/>
                    <a:pt x="54" y="55"/>
                    <a:pt x="53" y="51"/>
                  </a:cubicBezTo>
                  <a:cubicBezTo>
                    <a:pt x="52" y="48"/>
                    <a:pt x="48" y="45"/>
                    <a:pt x="46" y="42"/>
                  </a:cubicBezTo>
                  <a:cubicBezTo>
                    <a:pt x="45" y="40"/>
                    <a:pt x="42" y="37"/>
                    <a:pt x="42" y="3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8" name="Google Shape;358;p79"/>
            <p:cNvSpPr/>
            <p:nvPr/>
          </p:nvSpPr>
          <p:spPr>
            <a:xfrm>
              <a:off x="6332953" y="2786118"/>
              <a:ext cx="166827" cy="307889"/>
            </a:xfrm>
            <a:custGeom>
              <a:rect b="b" l="l" r="r" t="t"/>
              <a:pathLst>
                <a:path extrusionOk="0" h="128" w="68">
                  <a:moveTo>
                    <a:pt x="41" y="68"/>
                  </a:moveTo>
                  <a:cubicBezTo>
                    <a:pt x="41" y="64"/>
                    <a:pt x="38" y="64"/>
                    <a:pt x="41" y="60"/>
                  </a:cubicBezTo>
                  <a:cubicBezTo>
                    <a:pt x="44" y="56"/>
                    <a:pt x="49" y="53"/>
                    <a:pt x="52" y="54"/>
                  </a:cubicBezTo>
                  <a:cubicBezTo>
                    <a:pt x="56" y="55"/>
                    <a:pt x="62" y="53"/>
                    <a:pt x="64" y="55"/>
                  </a:cubicBezTo>
                  <a:cubicBezTo>
                    <a:pt x="64" y="55"/>
                    <a:pt x="64" y="55"/>
                    <a:pt x="65" y="56"/>
                  </a:cubicBezTo>
                  <a:cubicBezTo>
                    <a:pt x="68" y="52"/>
                    <a:pt x="66" y="50"/>
                    <a:pt x="66" y="46"/>
                  </a:cubicBezTo>
                  <a:cubicBezTo>
                    <a:pt x="66" y="42"/>
                    <a:pt x="63" y="38"/>
                    <a:pt x="60" y="37"/>
                  </a:cubicBezTo>
                  <a:cubicBezTo>
                    <a:pt x="58" y="36"/>
                    <a:pt x="62" y="28"/>
                    <a:pt x="59" y="27"/>
                  </a:cubicBezTo>
                  <a:cubicBezTo>
                    <a:pt x="57" y="26"/>
                    <a:pt x="55" y="23"/>
                    <a:pt x="53" y="21"/>
                  </a:cubicBezTo>
                  <a:cubicBezTo>
                    <a:pt x="52" y="19"/>
                    <a:pt x="46" y="19"/>
                    <a:pt x="45" y="21"/>
                  </a:cubicBezTo>
                  <a:cubicBezTo>
                    <a:pt x="45" y="23"/>
                    <a:pt x="41" y="24"/>
                    <a:pt x="40" y="23"/>
                  </a:cubicBezTo>
                  <a:cubicBezTo>
                    <a:pt x="39" y="21"/>
                    <a:pt x="37" y="21"/>
                    <a:pt x="34" y="23"/>
                  </a:cubicBezTo>
                  <a:cubicBezTo>
                    <a:pt x="31" y="25"/>
                    <a:pt x="27" y="29"/>
                    <a:pt x="26" y="26"/>
                  </a:cubicBezTo>
                  <a:cubicBezTo>
                    <a:pt x="26" y="23"/>
                    <a:pt x="29" y="23"/>
                    <a:pt x="29" y="19"/>
                  </a:cubicBezTo>
                  <a:cubicBezTo>
                    <a:pt x="29" y="16"/>
                    <a:pt x="30" y="14"/>
                    <a:pt x="29" y="10"/>
                  </a:cubicBezTo>
                  <a:cubicBezTo>
                    <a:pt x="28" y="7"/>
                    <a:pt x="25" y="11"/>
                    <a:pt x="24" y="8"/>
                  </a:cubicBezTo>
                  <a:cubicBezTo>
                    <a:pt x="22" y="6"/>
                    <a:pt x="24" y="3"/>
                    <a:pt x="23" y="2"/>
                  </a:cubicBezTo>
                  <a:cubicBezTo>
                    <a:pt x="23" y="2"/>
                    <a:pt x="22" y="1"/>
                    <a:pt x="21" y="0"/>
                  </a:cubicBezTo>
                  <a:cubicBezTo>
                    <a:pt x="21" y="1"/>
                    <a:pt x="20" y="1"/>
                    <a:pt x="20" y="1"/>
                  </a:cubicBezTo>
                  <a:cubicBezTo>
                    <a:pt x="19" y="3"/>
                    <a:pt x="13" y="3"/>
                    <a:pt x="12" y="6"/>
                  </a:cubicBezTo>
                  <a:cubicBezTo>
                    <a:pt x="11" y="8"/>
                    <a:pt x="7" y="8"/>
                    <a:pt x="6" y="8"/>
                  </a:cubicBezTo>
                  <a:cubicBezTo>
                    <a:pt x="5" y="8"/>
                    <a:pt x="1" y="8"/>
                    <a:pt x="1" y="10"/>
                  </a:cubicBezTo>
                  <a:cubicBezTo>
                    <a:pt x="1" y="13"/>
                    <a:pt x="0" y="22"/>
                    <a:pt x="0" y="24"/>
                  </a:cubicBezTo>
                  <a:cubicBezTo>
                    <a:pt x="0" y="25"/>
                    <a:pt x="4" y="31"/>
                    <a:pt x="6" y="31"/>
                  </a:cubicBezTo>
                  <a:cubicBezTo>
                    <a:pt x="7" y="32"/>
                    <a:pt x="5" y="36"/>
                    <a:pt x="7" y="37"/>
                  </a:cubicBezTo>
                  <a:cubicBezTo>
                    <a:pt x="9" y="38"/>
                    <a:pt x="8" y="41"/>
                    <a:pt x="7" y="41"/>
                  </a:cubicBezTo>
                  <a:cubicBezTo>
                    <a:pt x="6" y="41"/>
                    <a:pt x="8" y="45"/>
                    <a:pt x="6" y="47"/>
                  </a:cubicBezTo>
                  <a:cubicBezTo>
                    <a:pt x="4" y="49"/>
                    <a:pt x="5" y="53"/>
                    <a:pt x="9" y="56"/>
                  </a:cubicBezTo>
                  <a:cubicBezTo>
                    <a:pt x="12" y="59"/>
                    <a:pt x="12" y="64"/>
                    <a:pt x="12" y="66"/>
                  </a:cubicBezTo>
                  <a:cubicBezTo>
                    <a:pt x="12" y="69"/>
                    <a:pt x="15" y="69"/>
                    <a:pt x="15" y="73"/>
                  </a:cubicBezTo>
                  <a:cubicBezTo>
                    <a:pt x="15" y="73"/>
                    <a:pt x="11" y="87"/>
                    <a:pt x="8" y="86"/>
                  </a:cubicBezTo>
                  <a:cubicBezTo>
                    <a:pt x="7" y="90"/>
                    <a:pt x="6" y="96"/>
                    <a:pt x="5" y="99"/>
                  </a:cubicBezTo>
                  <a:cubicBezTo>
                    <a:pt x="4" y="103"/>
                    <a:pt x="3" y="106"/>
                    <a:pt x="6" y="106"/>
                  </a:cubicBezTo>
                  <a:cubicBezTo>
                    <a:pt x="8" y="107"/>
                    <a:pt x="12" y="112"/>
                    <a:pt x="17" y="117"/>
                  </a:cubicBezTo>
                  <a:cubicBezTo>
                    <a:pt x="18" y="118"/>
                    <a:pt x="19" y="120"/>
                    <a:pt x="19" y="121"/>
                  </a:cubicBezTo>
                  <a:cubicBezTo>
                    <a:pt x="21" y="121"/>
                    <a:pt x="22" y="121"/>
                    <a:pt x="24" y="122"/>
                  </a:cubicBezTo>
                  <a:cubicBezTo>
                    <a:pt x="27" y="122"/>
                    <a:pt x="28" y="125"/>
                    <a:pt x="28" y="127"/>
                  </a:cubicBezTo>
                  <a:cubicBezTo>
                    <a:pt x="28" y="128"/>
                    <a:pt x="34" y="128"/>
                    <a:pt x="35" y="127"/>
                  </a:cubicBezTo>
                  <a:cubicBezTo>
                    <a:pt x="36" y="127"/>
                    <a:pt x="35" y="125"/>
                    <a:pt x="38" y="124"/>
                  </a:cubicBezTo>
                  <a:cubicBezTo>
                    <a:pt x="36" y="122"/>
                    <a:pt x="31" y="119"/>
                    <a:pt x="28" y="118"/>
                  </a:cubicBezTo>
                  <a:cubicBezTo>
                    <a:pt x="24" y="118"/>
                    <a:pt x="22" y="112"/>
                    <a:pt x="22" y="109"/>
                  </a:cubicBezTo>
                  <a:cubicBezTo>
                    <a:pt x="22" y="106"/>
                    <a:pt x="19" y="103"/>
                    <a:pt x="19" y="101"/>
                  </a:cubicBezTo>
                  <a:cubicBezTo>
                    <a:pt x="19" y="98"/>
                    <a:pt x="16" y="98"/>
                    <a:pt x="14" y="97"/>
                  </a:cubicBezTo>
                  <a:cubicBezTo>
                    <a:pt x="11" y="96"/>
                    <a:pt x="14" y="87"/>
                    <a:pt x="15" y="84"/>
                  </a:cubicBezTo>
                  <a:cubicBezTo>
                    <a:pt x="15" y="80"/>
                    <a:pt x="21" y="70"/>
                    <a:pt x="19" y="66"/>
                  </a:cubicBezTo>
                  <a:cubicBezTo>
                    <a:pt x="17" y="63"/>
                    <a:pt x="25" y="61"/>
                    <a:pt x="26" y="64"/>
                  </a:cubicBezTo>
                  <a:cubicBezTo>
                    <a:pt x="27" y="68"/>
                    <a:pt x="28" y="70"/>
                    <a:pt x="33" y="69"/>
                  </a:cubicBezTo>
                  <a:cubicBezTo>
                    <a:pt x="38" y="69"/>
                    <a:pt x="38" y="73"/>
                    <a:pt x="42" y="74"/>
                  </a:cubicBezTo>
                  <a:cubicBezTo>
                    <a:pt x="42" y="74"/>
                    <a:pt x="42" y="74"/>
                    <a:pt x="42" y="74"/>
                  </a:cubicBezTo>
                  <a:cubicBezTo>
                    <a:pt x="42" y="74"/>
                    <a:pt x="42" y="74"/>
                    <a:pt x="42" y="74"/>
                  </a:cubicBezTo>
                  <a:cubicBezTo>
                    <a:pt x="43" y="71"/>
                    <a:pt x="41" y="71"/>
                    <a:pt x="41" y="6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59" name="Google Shape;359;p79"/>
            <p:cNvSpPr/>
            <p:nvPr/>
          </p:nvSpPr>
          <p:spPr>
            <a:xfrm>
              <a:off x="4634632" y="1953905"/>
              <a:ext cx="201021" cy="161565"/>
            </a:xfrm>
            <a:custGeom>
              <a:rect b="b" l="l" r="r" t="t"/>
              <a:pathLst>
                <a:path extrusionOk="0" h="67" w="82">
                  <a:moveTo>
                    <a:pt x="2" y="15"/>
                  </a:moveTo>
                  <a:cubicBezTo>
                    <a:pt x="2" y="16"/>
                    <a:pt x="3" y="21"/>
                    <a:pt x="2" y="23"/>
                  </a:cubicBezTo>
                  <a:cubicBezTo>
                    <a:pt x="0" y="25"/>
                    <a:pt x="1" y="26"/>
                    <a:pt x="2" y="27"/>
                  </a:cubicBezTo>
                  <a:cubicBezTo>
                    <a:pt x="3" y="27"/>
                    <a:pt x="4" y="29"/>
                    <a:pt x="4" y="31"/>
                  </a:cubicBezTo>
                  <a:cubicBezTo>
                    <a:pt x="4" y="32"/>
                    <a:pt x="5" y="32"/>
                    <a:pt x="5" y="35"/>
                  </a:cubicBezTo>
                  <a:cubicBezTo>
                    <a:pt x="5" y="38"/>
                    <a:pt x="6" y="41"/>
                    <a:pt x="7" y="42"/>
                  </a:cubicBezTo>
                  <a:cubicBezTo>
                    <a:pt x="8" y="43"/>
                    <a:pt x="8" y="45"/>
                    <a:pt x="7" y="46"/>
                  </a:cubicBezTo>
                  <a:cubicBezTo>
                    <a:pt x="9" y="47"/>
                    <a:pt x="11" y="48"/>
                    <a:pt x="12" y="49"/>
                  </a:cubicBezTo>
                  <a:cubicBezTo>
                    <a:pt x="16" y="50"/>
                    <a:pt x="18" y="51"/>
                    <a:pt x="18" y="53"/>
                  </a:cubicBezTo>
                  <a:cubicBezTo>
                    <a:pt x="18" y="54"/>
                    <a:pt x="21" y="56"/>
                    <a:pt x="22" y="54"/>
                  </a:cubicBezTo>
                  <a:cubicBezTo>
                    <a:pt x="23" y="53"/>
                    <a:pt x="25" y="54"/>
                    <a:pt x="27" y="54"/>
                  </a:cubicBezTo>
                  <a:cubicBezTo>
                    <a:pt x="29" y="54"/>
                    <a:pt x="29" y="56"/>
                    <a:pt x="29" y="57"/>
                  </a:cubicBezTo>
                  <a:cubicBezTo>
                    <a:pt x="30" y="58"/>
                    <a:pt x="33" y="57"/>
                    <a:pt x="35" y="58"/>
                  </a:cubicBezTo>
                  <a:cubicBezTo>
                    <a:pt x="36" y="59"/>
                    <a:pt x="37" y="62"/>
                    <a:pt x="39" y="63"/>
                  </a:cubicBezTo>
                  <a:cubicBezTo>
                    <a:pt x="41" y="64"/>
                    <a:pt x="42" y="62"/>
                    <a:pt x="44" y="63"/>
                  </a:cubicBezTo>
                  <a:cubicBezTo>
                    <a:pt x="45" y="63"/>
                    <a:pt x="49" y="64"/>
                    <a:pt x="51" y="63"/>
                  </a:cubicBezTo>
                  <a:cubicBezTo>
                    <a:pt x="53" y="63"/>
                    <a:pt x="55" y="64"/>
                    <a:pt x="57" y="64"/>
                  </a:cubicBezTo>
                  <a:cubicBezTo>
                    <a:pt x="60" y="64"/>
                    <a:pt x="64" y="65"/>
                    <a:pt x="65" y="66"/>
                  </a:cubicBezTo>
                  <a:cubicBezTo>
                    <a:pt x="65" y="66"/>
                    <a:pt x="67" y="66"/>
                    <a:pt x="69" y="67"/>
                  </a:cubicBezTo>
                  <a:cubicBezTo>
                    <a:pt x="70" y="66"/>
                    <a:pt x="69" y="62"/>
                    <a:pt x="69" y="61"/>
                  </a:cubicBezTo>
                  <a:cubicBezTo>
                    <a:pt x="69" y="60"/>
                    <a:pt x="76" y="55"/>
                    <a:pt x="77" y="53"/>
                  </a:cubicBezTo>
                  <a:cubicBezTo>
                    <a:pt x="78" y="52"/>
                    <a:pt x="80" y="52"/>
                    <a:pt x="81" y="50"/>
                  </a:cubicBezTo>
                  <a:cubicBezTo>
                    <a:pt x="82" y="49"/>
                    <a:pt x="78" y="43"/>
                    <a:pt x="77" y="42"/>
                  </a:cubicBezTo>
                  <a:cubicBezTo>
                    <a:pt x="77" y="41"/>
                    <a:pt x="76" y="36"/>
                    <a:pt x="77" y="35"/>
                  </a:cubicBezTo>
                  <a:cubicBezTo>
                    <a:pt x="77" y="33"/>
                    <a:pt x="74" y="32"/>
                    <a:pt x="74" y="30"/>
                  </a:cubicBezTo>
                  <a:cubicBezTo>
                    <a:pt x="74" y="29"/>
                    <a:pt x="77" y="27"/>
                    <a:pt x="79" y="26"/>
                  </a:cubicBezTo>
                  <a:cubicBezTo>
                    <a:pt x="81" y="25"/>
                    <a:pt x="80" y="20"/>
                    <a:pt x="78" y="19"/>
                  </a:cubicBezTo>
                  <a:cubicBezTo>
                    <a:pt x="77" y="17"/>
                    <a:pt x="76" y="15"/>
                    <a:pt x="77" y="12"/>
                  </a:cubicBezTo>
                  <a:cubicBezTo>
                    <a:pt x="78" y="10"/>
                    <a:pt x="72" y="8"/>
                    <a:pt x="71" y="8"/>
                  </a:cubicBezTo>
                  <a:cubicBezTo>
                    <a:pt x="70" y="8"/>
                    <a:pt x="70" y="8"/>
                    <a:pt x="70" y="7"/>
                  </a:cubicBezTo>
                  <a:cubicBezTo>
                    <a:pt x="64" y="8"/>
                    <a:pt x="50" y="7"/>
                    <a:pt x="48" y="6"/>
                  </a:cubicBezTo>
                  <a:cubicBezTo>
                    <a:pt x="48" y="6"/>
                    <a:pt x="46" y="5"/>
                    <a:pt x="44" y="5"/>
                  </a:cubicBezTo>
                  <a:cubicBezTo>
                    <a:pt x="43" y="6"/>
                    <a:pt x="42" y="7"/>
                    <a:pt x="40" y="7"/>
                  </a:cubicBezTo>
                  <a:cubicBezTo>
                    <a:pt x="36" y="7"/>
                    <a:pt x="36" y="4"/>
                    <a:pt x="36" y="2"/>
                  </a:cubicBezTo>
                  <a:cubicBezTo>
                    <a:pt x="35" y="0"/>
                    <a:pt x="21" y="3"/>
                    <a:pt x="17" y="7"/>
                  </a:cubicBezTo>
                  <a:cubicBezTo>
                    <a:pt x="13" y="11"/>
                    <a:pt x="4" y="10"/>
                    <a:pt x="4" y="12"/>
                  </a:cubicBezTo>
                  <a:cubicBezTo>
                    <a:pt x="4" y="13"/>
                    <a:pt x="3" y="14"/>
                    <a:pt x="2" y="14"/>
                  </a:cubicBezTo>
                  <a:cubicBezTo>
                    <a:pt x="2" y="14"/>
                    <a:pt x="2" y="14"/>
                    <a:pt x="2" y="1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0" name="Google Shape;360;p79"/>
            <p:cNvSpPr/>
            <p:nvPr/>
          </p:nvSpPr>
          <p:spPr>
            <a:xfrm>
              <a:off x="4664681" y="2214035"/>
              <a:ext cx="75643" cy="69097"/>
            </a:xfrm>
            <a:custGeom>
              <a:rect b="b" l="l" r="r" t="t"/>
              <a:pathLst>
                <a:path extrusionOk="0" h="29" w="31">
                  <a:moveTo>
                    <a:pt x="23" y="27"/>
                  </a:moveTo>
                  <a:cubicBezTo>
                    <a:pt x="22" y="25"/>
                    <a:pt x="28" y="17"/>
                    <a:pt x="29" y="17"/>
                  </a:cubicBezTo>
                  <a:cubicBezTo>
                    <a:pt x="30" y="17"/>
                    <a:pt x="31" y="10"/>
                    <a:pt x="30" y="6"/>
                  </a:cubicBezTo>
                  <a:cubicBezTo>
                    <a:pt x="26" y="3"/>
                    <a:pt x="23" y="2"/>
                    <a:pt x="23" y="2"/>
                  </a:cubicBezTo>
                  <a:cubicBezTo>
                    <a:pt x="23" y="2"/>
                    <a:pt x="11" y="2"/>
                    <a:pt x="10" y="1"/>
                  </a:cubicBezTo>
                  <a:cubicBezTo>
                    <a:pt x="8" y="0"/>
                    <a:pt x="6" y="3"/>
                    <a:pt x="4" y="2"/>
                  </a:cubicBezTo>
                  <a:cubicBezTo>
                    <a:pt x="2" y="1"/>
                    <a:pt x="0" y="2"/>
                    <a:pt x="0" y="4"/>
                  </a:cubicBezTo>
                  <a:cubicBezTo>
                    <a:pt x="1" y="6"/>
                    <a:pt x="4" y="7"/>
                    <a:pt x="4" y="10"/>
                  </a:cubicBezTo>
                  <a:cubicBezTo>
                    <a:pt x="4" y="13"/>
                    <a:pt x="11" y="17"/>
                    <a:pt x="11" y="18"/>
                  </a:cubicBezTo>
                  <a:cubicBezTo>
                    <a:pt x="11" y="19"/>
                    <a:pt x="15" y="22"/>
                    <a:pt x="18" y="26"/>
                  </a:cubicBezTo>
                  <a:cubicBezTo>
                    <a:pt x="19" y="27"/>
                    <a:pt x="21" y="28"/>
                    <a:pt x="22" y="29"/>
                  </a:cubicBezTo>
                  <a:cubicBezTo>
                    <a:pt x="23" y="28"/>
                    <a:pt x="23" y="27"/>
                    <a:pt x="23" y="2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1" name="Google Shape;361;p79"/>
            <p:cNvSpPr/>
            <p:nvPr/>
          </p:nvSpPr>
          <p:spPr>
            <a:xfrm>
              <a:off x="4627378" y="2182535"/>
              <a:ext cx="110873" cy="93484"/>
            </a:xfrm>
            <a:custGeom>
              <a:rect b="b" l="l" r="r" t="t"/>
              <a:pathLst>
                <a:path extrusionOk="0" h="39" w="45">
                  <a:moveTo>
                    <a:pt x="26" y="31"/>
                  </a:moveTo>
                  <a:cubicBezTo>
                    <a:pt x="26" y="30"/>
                    <a:pt x="19" y="26"/>
                    <a:pt x="19" y="23"/>
                  </a:cubicBezTo>
                  <a:cubicBezTo>
                    <a:pt x="19" y="20"/>
                    <a:pt x="16" y="19"/>
                    <a:pt x="15" y="17"/>
                  </a:cubicBezTo>
                  <a:cubicBezTo>
                    <a:pt x="15" y="15"/>
                    <a:pt x="17" y="14"/>
                    <a:pt x="19" y="15"/>
                  </a:cubicBezTo>
                  <a:cubicBezTo>
                    <a:pt x="21" y="16"/>
                    <a:pt x="23" y="13"/>
                    <a:pt x="25" y="14"/>
                  </a:cubicBezTo>
                  <a:cubicBezTo>
                    <a:pt x="26" y="15"/>
                    <a:pt x="38" y="15"/>
                    <a:pt x="38" y="15"/>
                  </a:cubicBezTo>
                  <a:cubicBezTo>
                    <a:pt x="38" y="15"/>
                    <a:pt x="41" y="16"/>
                    <a:pt x="45" y="19"/>
                  </a:cubicBezTo>
                  <a:cubicBezTo>
                    <a:pt x="45" y="18"/>
                    <a:pt x="45" y="18"/>
                    <a:pt x="45" y="17"/>
                  </a:cubicBezTo>
                  <a:cubicBezTo>
                    <a:pt x="44" y="15"/>
                    <a:pt x="45" y="12"/>
                    <a:pt x="42" y="11"/>
                  </a:cubicBezTo>
                  <a:cubicBezTo>
                    <a:pt x="41" y="11"/>
                    <a:pt x="40" y="8"/>
                    <a:pt x="40" y="6"/>
                  </a:cubicBezTo>
                  <a:cubicBezTo>
                    <a:pt x="39" y="7"/>
                    <a:pt x="38" y="7"/>
                    <a:pt x="37" y="7"/>
                  </a:cubicBezTo>
                  <a:cubicBezTo>
                    <a:pt x="35" y="8"/>
                    <a:pt x="30" y="7"/>
                    <a:pt x="28" y="5"/>
                  </a:cubicBezTo>
                  <a:cubicBezTo>
                    <a:pt x="27" y="3"/>
                    <a:pt x="23" y="1"/>
                    <a:pt x="21" y="0"/>
                  </a:cubicBezTo>
                  <a:cubicBezTo>
                    <a:pt x="21" y="1"/>
                    <a:pt x="18" y="3"/>
                    <a:pt x="16" y="3"/>
                  </a:cubicBezTo>
                  <a:cubicBezTo>
                    <a:pt x="15" y="3"/>
                    <a:pt x="16" y="7"/>
                    <a:pt x="14" y="7"/>
                  </a:cubicBezTo>
                  <a:cubicBezTo>
                    <a:pt x="13" y="7"/>
                    <a:pt x="12" y="10"/>
                    <a:pt x="11" y="11"/>
                  </a:cubicBezTo>
                  <a:cubicBezTo>
                    <a:pt x="11" y="12"/>
                    <a:pt x="8" y="10"/>
                    <a:pt x="6" y="11"/>
                  </a:cubicBezTo>
                  <a:cubicBezTo>
                    <a:pt x="5" y="11"/>
                    <a:pt x="2" y="12"/>
                    <a:pt x="0" y="12"/>
                  </a:cubicBezTo>
                  <a:cubicBezTo>
                    <a:pt x="0" y="14"/>
                    <a:pt x="0" y="16"/>
                    <a:pt x="2" y="16"/>
                  </a:cubicBezTo>
                  <a:cubicBezTo>
                    <a:pt x="4" y="16"/>
                    <a:pt x="8" y="15"/>
                    <a:pt x="8" y="18"/>
                  </a:cubicBezTo>
                  <a:cubicBezTo>
                    <a:pt x="8" y="21"/>
                    <a:pt x="14" y="28"/>
                    <a:pt x="16" y="30"/>
                  </a:cubicBezTo>
                  <a:cubicBezTo>
                    <a:pt x="18" y="32"/>
                    <a:pt x="22" y="32"/>
                    <a:pt x="22" y="34"/>
                  </a:cubicBezTo>
                  <a:cubicBezTo>
                    <a:pt x="23" y="36"/>
                    <a:pt x="26" y="37"/>
                    <a:pt x="30" y="38"/>
                  </a:cubicBezTo>
                  <a:cubicBezTo>
                    <a:pt x="31" y="38"/>
                    <a:pt x="32" y="38"/>
                    <a:pt x="33" y="39"/>
                  </a:cubicBezTo>
                  <a:cubicBezTo>
                    <a:pt x="30" y="35"/>
                    <a:pt x="26" y="32"/>
                    <a:pt x="26" y="3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2" name="Google Shape;362;p79"/>
            <p:cNvSpPr/>
            <p:nvPr/>
          </p:nvSpPr>
          <p:spPr>
            <a:xfrm>
              <a:off x="4733070" y="2281099"/>
              <a:ext cx="39374" cy="74177"/>
            </a:xfrm>
            <a:custGeom>
              <a:rect b="b" l="l" r="r" t="t"/>
              <a:pathLst>
                <a:path extrusionOk="0" h="31" w="16">
                  <a:moveTo>
                    <a:pt x="11" y="26"/>
                  </a:moveTo>
                  <a:cubicBezTo>
                    <a:pt x="13" y="26"/>
                    <a:pt x="12" y="24"/>
                    <a:pt x="13" y="23"/>
                  </a:cubicBezTo>
                  <a:cubicBezTo>
                    <a:pt x="14" y="22"/>
                    <a:pt x="16" y="19"/>
                    <a:pt x="16" y="18"/>
                  </a:cubicBezTo>
                  <a:cubicBezTo>
                    <a:pt x="16" y="18"/>
                    <a:pt x="16" y="18"/>
                    <a:pt x="16" y="18"/>
                  </a:cubicBezTo>
                  <a:cubicBezTo>
                    <a:pt x="14" y="16"/>
                    <a:pt x="12" y="15"/>
                    <a:pt x="11" y="13"/>
                  </a:cubicBezTo>
                  <a:cubicBezTo>
                    <a:pt x="11" y="11"/>
                    <a:pt x="11" y="7"/>
                    <a:pt x="12" y="4"/>
                  </a:cubicBezTo>
                  <a:cubicBezTo>
                    <a:pt x="11" y="3"/>
                    <a:pt x="6" y="0"/>
                    <a:pt x="5" y="0"/>
                  </a:cubicBezTo>
                  <a:cubicBezTo>
                    <a:pt x="3" y="0"/>
                    <a:pt x="1" y="3"/>
                    <a:pt x="1" y="6"/>
                  </a:cubicBezTo>
                  <a:cubicBezTo>
                    <a:pt x="4" y="8"/>
                    <a:pt x="5" y="9"/>
                    <a:pt x="3" y="11"/>
                  </a:cubicBezTo>
                  <a:cubicBezTo>
                    <a:pt x="1" y="14"/>
                    <a:pt x="0" y="22"/>
                    <a:pt x="3" y="24"/>
                  </a:cubicBezTo>
                  <a:cubicBezTo>
                    <a:pt x="5" y="26"/>
                    <a:pt x="6" y="30"/>
                    <a:pt x="8" y="31"/>
                  </a:cubicBezTo>
                  <a:cubicBezTo>
                    <a:pt x="9" y="29"/>
                    <a:pt x="10" y="27"/>
                    <a:pt x="11" y="2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3" name="Google Shape;363;p79"/>
            <p:cNvSpPr/>
            <p:nvPr/>
          </p:nvSpPr>
          <p:spPr>
            <a:xfrm>
              <a:off x="4544483" y="2117502"/>
              <a:ext cx="151284" cy="67064"/>
            </a:xfrm>
            <a:custGeom>
              <a:rect b="b" l="l" r="r" t="t"/>
              <a:pathLst>
                <a:path extrusionOk="0" h="28" w="62">
                  <a:moveTo>
                    <a:pt x="52" y="2"/>
                  </a:moveTo>
                  <a:cubicBezTo>
                    <a:pt x="50" y="0"/>
                    <a:pt x="45" y="0"/>
                    <a:pt x="45" y="0"/>
                  </a:cubicBezTo>
                  <a:cubicBezTo>
                    <a:pt x="45" y="0"/>
                    <a:pt x="44" y="2"/>
                    <a:pt x="43" y="4"/>
                  </a:cubicBezTo>
                  <a:cubicBezTo>
                    <a:pt x="42" y="5"/>
                    <a:pt x="38" y="5"/>
                    <a:pt x="36" y="4"/>
                  </a:cubicBezTo>
                  <a:cubicBezTo>
                    <a:pt x="35" y="5"/>
                    <a:pt x="32" y="6"/>
                    <a:pt x="31" y="7"/>
                  </a:cubicBezTo>
                  <a:cubicBezTo>
                    <a:pt x="31" y="9"/>
                    <a:pt x="27" y="8"/>
                    <a:pt x="28" y="12"/>
                  </a:cubicBezTo>
                  <a:cubicBezTo>
                    <a:pt x="29" y="17"/>
                    <a:pt x="26" y="15"/>
                    <a:pt x="25" y="15"/>
                  </a:cubicBezTo>
                  <a:cubicBezTo>
                    <a:pt x="23" y="14"/>
                    <a:pt x="17" y="15"/>
                    <a:pt x="16" y="17"/>
                  </a:cubicBezTo>
                  <a:cubicBezTo>
                    <a:pt x="14" y="18"/>
                    <a:pt x="12" y="18"/>
                    <a:pt x="11" y="17"/>
                  </a:cubicBezTo>
                  <a:cubicBezTo>
                    <a:pt x="10" y="16"/>
                    <a:pt x="7" y="16"/>
                    <a:pt x="6" y="18"/>
                  </a:cubicBezTo>
                  <a:cubicBezTo>
                    <a:pt x="5" y="20"/>
                    <a:pt x="3" y="16"/>
                    <a:pt x="1" y="16"/>
                  </a:cubicBezTo>
                  <a:cubicBezTo>
                    <a:pt x="0" y="17"/>
                    <a:pt x="0" y="20"/>
                    <a:pt x="0" y="21"/>
                  </a:cubicBezTo>
                  <a:cubicBezTo>
                    <a:pt x="0" y="22"/>
                    <a:pt x="3" y="24"/>
                    <a:pt x="5" y="23"/>
                  </a:cubicBezTo>
                  <a:cubicBezTo>
                    <a:pt x="6" y="22"/>
                    <a:pt x="8" y="23"/>
                    <a:pt x="10" y="24"/>
                  </a:cubicBezTo>
                  <a:cubicBezTo>
                    <a:pt x="11" y="25"/>
                    <a:pt x="14" y="24"/>
                    <a:pt x="15" y="23"/>
                  </a:cubicBezTo>
                  <a:cubicBezTo>
                    <a:pt x="16" y="22"/>
                    <a:pt x="21" y="22"/>
                    <a:pt x="22" y="22"/>
                  </a:cubicBezTo>
                  <a:cubicBezTo>
                    <a:pt x="22" y="22"/>
                    <a:pt x="22" y="25"/>
                    <a:pt x="23" y="25"/>
                  </a:cubicBezTo>
                  <a:cubicBezTo>
                    <a:pt x="24" y="26"/>
                    <a:pt x="28" y="26"/>
                    <a:pt x="31" y="26"/>
                  </a:cubicBezTo>
                  <a:cubicBezTo>
                    <a:pt x="34" y="26"/>
                    <a:pt x="39" y="28"/>
                    <a:pt x="40" y="28"/>
                  </a:cubicBezTo>
                  <a:cubicBezTo>
                    <a:pt x="42" y="28"/>
                    <a:pt x="44" y="25"/>
                    <a:pt x="48" y="25"/>
                  </a:cubicBezTo>
                  <a:cubicBezTo>
                    <a:pt x="51" y="25"/>
                    <a:pt x="53" y="23"/>
                    <a:pt x="53" y="24"/>
                  </a:cubicBezTo>
                  <a:cubicBezTo>
                    <a:pt x="54" y="24"/>
                    <a:pt x="54" y="24"/>
                    <a:pt x="54" y="24"/>
                  </a:cubicBezTo>
                  <a:cubicBezTo>
                    <a:pt x="54" y="22"/>
                    <a:pt x="54" y="22"/>
                    <a:pt x="55" y="22"/>
                  </a:cubicBezTo>
                  <a:cubicBezTo>
                    <a:pt x="56" y="21"/>
                    <a:pt x="55" y="19"/>
                    <a:pt x="56" y="18"/>
                  </a:cubicBezTo>
                  <a:cubicBezTo>
                    <a:pt x="57" y="17"/>
                    <a:pt x="55" y="14"/>
                    <a:pt x="57" y="15"/>
                  </a:cubicBezTo>
                  <a:cubicBezTo>
                    <a:pt x="59" y="15"/>
                    <a:pt x="61" y="15"/>
                    <a:pt x="61" y="12"/>
                  </a:cubicBezTo>
                  <a:cubicBezTo>
                    <a:pt x="61" y="12"/>
                    <a:pt x="61" y="11"/>
                    <a:pt x="62" y="10"/>
                  </a:cubicBezTo>
                  <a:cubicBezTo>
                    <a:pt x="60" y="7"/>
                    <a:pt x="59" y="3"/>
                    <a:pt x="59" y="3"/>
                  </a:cubicBezTo>
                  <a:cubicBezTo>
                    <a:pt x="59" y="3"/>
                    <a:pt x="55" y="5"/>
                    <a:pt x="52" y="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4" name="Google Shape;364;p79"/>
            <p:cNvSpPr/>
            <p:nvPr/>
          </p:nvSpPr>
          <p:spPr>
            <a:xfrm>
              <a:off x="4677115" y="2124616"/>
              <a:ext cx="131597" cy="77227"/>
            </a:xfrm>
            <a:custGeom>
              <a:rect b="b" l="l" r="r" t="t"/>
              <a:pathLst>
                <a:path extrusionOk="0" h="32" w="54">
                  <a:moveTo>
                    <a:pt x="52" y="6"/>
                  </a:moveTo>
                  <a:cubicBezTo>
                    <a:pt x="52" y="6"/>
                    <a:pt x="51" y="6"/>
                    <a:pt x="50" y="5"/>
                  </a:cubicBezTo>
                  <a:cubicBezTo>
                    <a:pt x="48" y="5"/>
                    <a:pt x="46" y="4"/>
                    <a:pt x="45" y="3"/>
                  </a:cubicBezTo>
                  <a:cubicBezTo>
                    <a:pt x="44" y="2"/>
                    <a:pt x="38" y="1"/>
                    <a:pt x="37" y="1"/>
                  </a:cubicBezTo>
                  <a:cubicBezTo>
                    <a:pt x="36" y="0"/>
                    <a:pt x="31" y="6"/>
                    <a:pt x="29" y="6"/>
                  </a:cubicBezTo>
                  <a:cubicBezTo>
                    <a:pt x="28" y="6"/>
                    <a:pt x="21" y="7"/>
                    <a:pt x="21" y="8"/>
                  </a:cubicBezTo>
                  <a:cubicBezTo>
                    <a:pt x="21" y="10"/>
                    <a:pt x="12" y="11"/>
                    <a:pt x="9" y="8"/>
                  </a:cubicBezTo>
                  <a:cubicBezTo>
                    <a:pt x="9" y="8"/>
                    <a:pt x="8" y="8"/>
                    <a:pt x="8" y="7"/>
                  </a:cubicBezTo>
                  <a:cubicBezTo>
                    <a:pt x="7" y="8"/>
                    <a:pt x="7" y="9"/>
                    <a:pt x="7" y="9"/>
                  </a:cubicBezTo>
                  <a:cubicBezTo>
                    <a:pt x="7" y="12"/>
                    <a:pt x="5" y="12"/>
                    <a:pt x="3" y="12"/>
                  </a:cubicBezTo>
                  <a:cubicBezTo>
                    <a:pt x="1" y="11"/>
                    <a:pt x="3" y="14"/>
                    <a:pt x="2" y="15"/>
                  </a:cubicBezTo>
                  <a:cubicBezTo>
                    <a:pt x="1" y="16"/>
                    <a:pt x="2" y="18"/>
                    <a:pt x="1" y="19"/>
                  </a:cubicBezTo>
                  <a:cubicBezTo>
                    <a:pt x="0" y="19"/>
                    <a:pt x="0" y="19"/>
                    <a:pt x="0" y="21"/>
                  </a:cubicBezTo>
                  <a:cubicBezTo>
                    <a:pt x="0" y="21"/>
                    <a:pt x="2" y="24"/>
                    <a:pt x="2" y="24"/>
                  </a:cubicBezTo>
                  <a:cubicBezTo>
                    <a:pt x="2" y="24"/>
                    <a:pt x="1" y="24"/>
                    <a:pt x="1" y="24"/>
                  </a:cubicBezTo>
                  <a:cubicBezTo>
                    <a:pt x="3" y="25"/>
                    <a:pt x="7" y="27"/>
                    <a:pt x="8" y="29"/>
                  </a:cubicBezTo>
                  <a:cubicBezTo>
                    <a:pt x="10" y="31"/>
                    <a:pt x="15" y="32"/>
                    <a:pt x="17" y="31"/>
                  </a:cubicBezTo>
                  <a:cubicBezTo>
                    <a:pt x="19" y="30"/>
                    <a:pt x="29" y="27"/>
                    <a:pt x="29" y="27"/>
                  </a:cubicBezTo>
                  <a:cubicBezTo>
                    <a:pt x="29" y="27"/>
                    <a:pt x="31" y="28"/>
                    <a:pt x="32" y="29"/>
                  </a:cubicBezTo>
                  <a:cubicBezTo>
                    <a:pt x="33" y="29"/>
                    <a:pt x="33" y="29"/>
                    <a:pt x="35" y="29"/>
                  </a:cubicBezTo>
                  <a:cubicBezTo>
                    <a:pt x="35" y="28"/>
                    <a:pt x="37" y="28"/>
                    <a:pt x="40" y="25"/>
                  </a:cubicBezTo>
                  <a:cubicBezTo>
                    <a:pt x="42" y="23"/>
                    <a:pt x="46" y="13"/>
                    <a:pt x="47" y="13"/>
                  </a:cubicBezTo>
                  <a:cubicBezTo>
                    <a:pt x="48" y="12"/>
                    <a:pt x="51" y="10"/>
                    <a:pt x="53" y="9"/>
                  </a:cubicBezTo>
                  <a:cubicBezTo>
                    <a:pt x="54" y="8"/>
                    <a:pt x="54" y="7"/>
                    <a:pt x="52" y="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5" name="Google Shape;365;p79"/>
            <p:cNvSpPr/>
            <p:nvPr/>
          </p:nvSpPr>
          <p:spPr>
            <a:xfrm>
              <a:off x="4595256" y="2064663"/>
              <a:ext cx="132633" cy="65033"/>
            </a:xfrm>
            <a:custGeom>
              <a:rect b="b" l="l" r="r" t="t"/>
              <a:pathLst>
                <a:path extrusionOk="0" h="27" w="54">
                  <a:moveTo>
                    <a:pt x="51" y="12"/>
                  </a:moveTo>
                  <a:cubicBezTo>
                    <a:pt x="49" y="11"/>
                    <a:pt x="46" y="12"/>
                    <a:pt x="45" y="11"/>
                  </a:cubicBezTo>
                  <a:cubicBezTo>
                    <a:pt x="45" y="10"/>
                    <a:pt x="45" y="8"/>
                    <a:pt x="43" y="8"/>
                  </a:cubicBezTo>
                  <a:cubicBezTo>
                    <a:pt x="41" y="8"/>
                    <a:pt x="39" y="7"/>
                    <a:pt x="38" y="8"/>
                  </a:cubicBezTo>
                  <a:cubicBezTo>
                    <a:pt x="37" y="10"/>
                    <a:pt x="34" y="8"/>
                    <a:pt x="34" y="7"/>
                  </a:cubicBezTo>
                  <a:cubicBezTo>
                    <a:pt x="34" y="5"/>
                    <a:pt x="32" y="4"/>
                    <a:pt x="28" y="3"/>
                  </a:cubicBezTo>
                  <a:cubicBezTo>
                    <a:pt x="27" y="2"/>
                    <a:pt x="25" y="1"/>
                    <a:pt x="23" y="0"/>
                  </a:cubicBezTo>
                  <a:cubicBezTo>
                    <a:pt x="23" y="0"/>
                    <a:pt x="23" y="0"/>
                    <a:pt x="23" y="1"/>
                  </a:cubicBezTo>
                  <a:cubicBezTo>
                    <a:pt x="22" y="2"/>
                    <a:pt x="20" y="0"/>
                    <a:pt x="18" y="1"/>
                  </a:cubicBezTo>
                  <a:cubicBezTo>
                    <a:pt x="17" y="2"/>
                    <a:pt x="14" y="2"/>
                    <a:pt x="12" y="4"/>
                  </a:cubicBezTo>
                  <a:cubicBezTo>
                    <a:pt x="10" y="6"/>
                    <a:pt x="5" y="7"/>
                    <a:pt x="3" y="7"/>
                  </a:cubicBezTo>
                  <a:cubicBezTo>
                    <a:pt x="0" y="8"/>
                    <a:pt x="2" y="10"/>
                    <a:pt x="3" y="12"/>
                  </a:cubicBezTo>
                  <a:cubicBezTo>
                    <a:pt x="4" y="14"/>
                    <a:pt x="4" y="18"/>
                    <a:pt x="6" y="19"/>
                  </a:cubicBezTo>
                  <a:cubicBezTo>
                    <a:pt x="8" y="20"/>
                    <a:pt x="14" y="24"/>
                    <a:pt x="15" y="26"/>
                  </a:cubicBezTo>
                  <a:cubicBezTo>
                    <a:pt x="15" y="26"/>
                    <a:pt x="15" y="26"/>
                    <a:pt x="15" y="26"/>
                  </a:cubicBezTo>
                  <a:cubicBezTo>
                    <a:pt x="17" y="27"/>
                    <a:pt x="21" y="27"/>
                    <a:pt x="22" y="26"/>
                  </a:cubicBezTo>
                  <a:cubicBezTo>
                    <a:pt x="23" y="24"/>
                    <a:pt x="24" y="22"/>
                    <a:pt x="24" y="22"/>
                  </a:cubicBezTo>
                  <a:cubicBezTo>
                    <a:pt x="24" y="22"/>
                    <a:pt x="29" y="22"/>
                    <a:pt x="31" y="24"/>
                  </a:cubicBezTo>
                  <a:cubicBezTo>
                    <a:pt x="34" y="27"/>
                    <a:pt x="38" y="25"/>
                    <a:pt x="38" y="25"/>
                  </a:cubicBezTo>
                  <a:cubicBezTo>
                    <a:pt x="38" y="25"/>
                    <a:pt x="38" y="26"/>
                    <a:pt x="38" y="27"/>
                  </a:cubicBezTo>
                  <a:cubicBezTo>
                    <a:pt x="39" y="25"/>
                    <a:pt x="40" y="24"/>
                    <a:pt x="41" y="24"/>
                  </a:cubicBezTo>
                  <a:cubicBezTo>
                    <a:pt x="43" y="24"/>
                    <a:pt x="46" y="23"/>
                    <a:pt x="49" y="20"/>
                  </a:cubicBezTo>
                  <a:cubicBezTo>
                    <a:pt x="50" y="18"/>
                    <a:pt x="52" y="17"/>
                    <a:pt x="54" y="16"/>
                  </a:cubicBezTo>
                  <a:cubicBezTo>
                    <a:pt x="52" y="15"/>
                    <a:pt x="52" y="13"/>
                    <a:pt x="51" y="1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6" name="Google Shape;366;p79"/>
            <p:cNvSpPr/>
            <p:nvPr/>
          </p:nvSpPr>
          <p:spPr>
            <a:xfrm>
              <a:off x="4688514" y="2103277"/>
              <a:ext cx="115018" cy="47758"/>
            </a:xfrm>
            <a:custGeom>
              <a:rect b="b" l="l" r="r" t="t"/>
              <a:pathLst>
                <a:path extrusionOk="0" h="20" w="47">
                  <a:moveTo>
                    <a:pt x="35" y="2"/>
                  </a:moveTo>
                  <a:cubicBezTo>
                    <a:pt x="33" y="2"/>
                    <a:pt x="31" y="1"/>
                    <a:pt x="29" y="1"/>
                  </a:cubicBezTo>
                  <a:cubicBezTo>
                    <a:pt x="27" y="2"/>
                    <a:pt x="23" y="1"/>
                    <a:pt x="22" y="1"/>
                  </a:cubicBezTo>
                  <a:cubicBezTo>
                    <a:pt x="20" y="0"/>
                    <a:pt x="19" y="2"/>
                    <a:pt x="17" y="1"/>
                  </a:cubicBezTo>
                  <a:cubicBezTo>
                    <a:pt x="16" y="1"/>
                    <a:pt x="16" y="0"/>
                    <a:pt x="16" y="0"/>
                  </a:cubicBezTo>
                  <a:cubicBezTo>
                    <a:pt x="14" y="1"/>
                    <a:pt x="12" y="2"/>
                    <a:pt x="11" y="4"/>
                  </a:cubicBezTo>
                  <a:cubicBezTo>
                    <a:pt x="8" y="7"/>
                    <a:pt x="5" y="8"/>
                    <a:pt x="3" y="8"/>
                  </a:cubicBezTo>
                  <a:cubicBezTo>
                    <a:pt x="2" y="8"/>
                    <a:pt x="1" y="9"/>
                    <a:pt x="0" y="11"/>
                  </a:cubicBezTo>
                  <a:cubicBezTo>
                    <a:pt x="1" y="13"/>
                    <a:pt x="3" y="16"/>
                    <a:pt x="4" y="17"/>
                  </a:cubicBezTo>
                  <a:cubicBezTo>
                    <a:pt x="7" y="20"/>
                    <a:pt x="16" y="19"/>
                    <a:pt x="16" y="17"/>
                  </a:cubicBezTo>
                  <a:cubicBezTo>
                    <a:pt x="16" y="16"/>
                    <a:pt x="23" y="15"/>
                    <a:pt x="24" y="15"/>
                  </a:cubicBezTo>
                  <a:cubicBezTo>
                    <a:pt x="26" y="15"/>
                    <a:pt x="31" y="9"/>
                    <a:pt x="32" y="10"/>
                  </a:cubicBezTo>
                  <a:cubicBezTo>
                    <a:pt x="33" y="10"/>
                    <a:pt x="39" y="11"/>
                    <a:pt x="40" y="12"/>
                  </a:cubicBezTo>
                  <a:cubicBezTo>
                    <a:pt x="41" y="13"/>
                    <a:pt x="43" y="14"/>
                    <a:pt x="45" y="14"/>
                  </a:cubicBezTo>
                  <a:cubicBezTo>
                    <a:pt x="44" y="13"/>
                    <a:pt x="44" y="12"/>
                    <a:pt x="44" y="11"/>
                  </a:cubicBezTo>
                  <a:cubicBezTo>
                    <a:pt x="44" y="10"/>
                    <a:pt x="46" y="6"/>
                    <a:pt x="47" y="5"/>
                  </a:cubicBezTo>
                  <a:cubicBezTo>
                    <a:pt x="47" y="5"/>
                    <a:pt x="47" y="5"/>
                    <a:pt x="47" y="5"/>
                  </a:cubicBezTo>
                  <a:cubicBezTo>
                    <a:pt x="45" y="4"/>
                    <a:pt x="43" y="4"/>
                    <a:pt x="43" y="4"/>
                  </a:cubicBezTo>
                  <a:cubicBezTo>
                    <a:pt x="42" y="3"/>
                    <a:pt x="38" y="2"/>
                    <a:pt x="35" y="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7" name="Google Shape;367;p79"/>
            <p:cNvSpPr/>
            <p:nvPr/>
          </p:nvSpPr>
          <p:spPr>
            <a:xfrm>
              <a:off x="4142439" y="2293294"/>
              <a:ext cx="75643" cy="124984"/>
            </a:xfrm>
            <a:custGeom>
              <a:rect b="b" l="l" r="r" t="t"/>
              <a:pathLst>
                <a:path extrusionOk="0" h="52" w="31">
                  <a:moveTo>
                    <a:pt x="23" y="42"/>
                  </a:moveTo>
                  <a:cubicBezTo>
                    <a:pt x="26" y="42"/>
                    <a:pt x="22" y="39"/>
                    <a:pt x="21" y="38"/>
                  </a:cubicBezTo>
                  <a:cubicBezTo>
                    <a:pt x="20" y="37"/>
                    <a:pt x="21" y="34"/>
                    <a:pt x="23" y="34"/>
                  </a:cubicBezTo>
                  <a:cubicBezTo>
                    <a:pt x="25" y="34"/>
                    <a:pt x="23" y="31"/>
                    <a:pt x="20" y="29"/>
                  </a:cubicBezTo>
                  <a:cubicBezTo>
                    <a:pt x="18" y="27"/>
                    <a:pt x="20" y="26"/>
                    <a:pt x="23" y="26"/>
                  </a:cubicBezTo>
                  <a:cubicBezTo>
                    <a:pt x="25" y="26"/>
                    <a:pt x="22" y="22"/>
                    <a:pt x="24" y="20"/>
                  </a:cubicBezTo>
                  <a:cubicBezTo>
                    <a:pt x="26" y="18"/>
                    <a:pt x="24" y="14"/>
                    <a:pt x="24" y="12"/>
                  </a:cubicBezTo>
                  <a:cubicBezTo>
                    <a:pt x="24" y="10"/>
                    <a:pt x="27" y="10"/>
                    <a:pt x="29" y="7"/>
                  </a:cubicBezTo>
                  <a:cubicBezTo>
                    <a:pt x="31" y="5"/>
                    <a:pt x="27" y="6"/>
                    <a:pt x="27" y="4"/>
                  </a:cubicBezTo>
                  <a:cubicBezTo>
                    <a:pt x="27" y="2"/>
                    <a:pt x="24" y="1"/>
                    <a:pt x="22" y="3"/>
                  </a:cubicBezTo>
                  <a:cubicBezTo>
                    <a:pt x="20" y="4"/>
                    <a:pt x="20" y="3"/>
                    <a:pt x="18" y="3"/>
                  </a:cubicBezTo>
                  <a:cubicBezTo>
                    <a:pt x="17" y="3"/>
                    <a:pt x="13" y="4"/>
                    <a:pt x="13" y="2"/>
                  </a:cubicBezTo>
                  <a:cubicBezTo>
                    <a:pt x="13" y="0"/>
                    <a:pt x="12" y="0"/>
                    <a:pt x="10" y="1"/>
                  </a:cubicBezTo>
                  <a:cubicBezTo>
                    <a:pt x="10" y="2"/>
                    <a:pt x="9" y="2"/>
                    <a:pt x="8" y="2"/>
                  </a:cubicBezTo>
                  <a:cubicBezTo>
                    <a:pt x="8" y="5"/>
                    <a:pt x="7" y="7"/>
                    <a:pt x="8" y="8"/>
                  </a:cubicBezTo>
                  <a:cubicBezTo>
                    <a:pt x="10" y="11"/>
                    <a:pt x="6" y="25"/>
                    <a:pt x="3" y="28"/>
                  </a:cubicBezTo>
                  <a:cubicBezTo>
                    <a:pt x="0" y="32"/>
                    <a:pt x="3" y="33"/>
                    <a:pt x="6" y="36"/>
                  </a:cubicBezTo>
                  <a:cubicBezTo>
                    <a:pt x="10" y="38"/>
                    <a:pt x="7" y="48"/>
                    <a:pt x="7" y="50"/>
                  </a:cubicBezTo>
                  <a:cubicBezTo>
                    <a:pt x="7" y="52"/>
                    <a:pt x="10" y="52"/>
                    <a:pt x="14" y="52"/>
                  </a:cubicBezTo>
                  <a:cubicBezTo>
                    <a:pt x="16" y="52"/>
                    <a:pt x="18" y="51"/>
                    <a:pt x="21" y="50"/>
                  </a:cubicBezTo>
                  <a:cubicBezTo>
                    <a:pt x="20" y="49"/>
                    <a:pt x="19" y="48"/>
                    <a:pt x="19" y="47"/>
                  </a:cubicBezTo>
                  <a:cubicBezTo>
                    <a:pt x="19" y="46"/>
                    <a:pt x="19" y="43"/>
                    <a:pt x="23" y="4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8" name="Google Shape;368;p79"/>
            <p:cNvSpPr/>
            <p:nvPr/>
          </p:nvSpPr>
          <p:spPr>
            <a:xfrm>
              <a:off x="4409778" y="1997599"/>
              <a:ext cx="86004" cy="72145"/>
            </a:xfrm>
            <a:custGeom>
              <a:rect b="b" l="l" r="r" t="t"/>
              <a:pathLst>
                <a:path extrusionOk="0" h="30" w="35">
                  <a:moveTo>
                    <a:pt x="11" y="24"/>
                  </a:moveTo>
                  <a:cubicBezTo>
                    <a:pt x="13" y="22"/>
                    <a:pt x="16" y="23"/>
                    <a:pt x="17" y="24"/>
                  </a:cubicBezTo>
                  <a:cubicBezTo>
                    <a:pt x="19" y="26"/>
                    <a:pt x="21" y="26"/>
                    <a:pt x="23" y="29"/>
                  </a:cubicBezTo>
                  <a:cubicBezTo>
                    <a:pt x="24" y="29"/>
                    <a:pt x="24" y="30"/>
                    <a:pt x="25" y="30"/>
                  </a:cubicBezTo>
                  <a:cubicBezTo>
                    <a:pt x="25" y="29"/>
                    <a:pt x="25" y="25"/>
                    <a:pt x="26" y="24"/>
                  </a:cubicBezTo>
                  <a:cubicBezTo>
                    <a:pt x="27" y="22"/>
                    <a:pt x="25" y="20"/>
                    <a:pt x="27" y="20"/>
                  </a:cubicBezTo>
                  <a:cubicBezTo>
                    <a:pt x="28" y="20"/>
                    <a:pt x="31" y="20"/>
                    <a:pt x="31" y="17"/>
                  </a:cubicBezTo>
                  <a:cubicBezTo>
                    <a:pt x="31" y="15"/>
                    <a:pt x="32" y="16"/>
                    <a:pt x="33" y="15"/>
                  </a:cubicBezTo>
                  <a:cubicBezTo>
                    <a:pt x="34" y="13"/>
                    <a:pt x="31" y="11"/>
                    <a:pt x="30" y="10"/>
                  </a:cubicBezTo>
                  <a:cubicBezTo>
                    <a:pt x="30" y="9"/>
                    <a:pt x="32" y="9"/>
                    <a:pt x="34" y="6"/>
                  </a:cubicBezTo>
                  <a:cubicBezTo>
                    <a:pt x="35" y="5"/>
                    <a:pt x="35" y="3"/>
                    <a:pt x="34" y="1"/>
                  </a:cubicBezTo>
                  <a:cubicBezTo>
                    <a:pt x="34" y="1"/>
                    <a:pt x="33" y="2"/>
                    <a:pt x="32" y="1"/>
                  </a:cubicBezTo>
                  <a:cubicBezTo>
                    <a:pt x="30" y="0"/>
                    <a:pt x="27" y="1"/>
                    <a:pt x="24" y="2"/>
                  </a:cubicBezTo>
                  <a:cubicBezTo>
                    <a:pt x="20" y="2"/>
                    <a:pt x="19" y="6"/>
                    <a:pt x="20" y="7"/>
                  </a:cubicBezTo>
                  <a:cubicBezTo>
                    <a:pt x="22" y="9"/>
                    <a:pt x="17" y="10"/>
                    <a:pt x="16" y="8"/>
                  </a:cubicBezTo>
                  <a:cubicBezTo>
                    <a:pt x="16" y="6"/>
                    <a:pt x="12" y="7"/>
                    <a:pt x="12" y="10"/>
                  </a:cubicBezTo>
                  <a:cubicBezTo>
                    <a:pt x="13" y="12"/>
                    <a:pt x="8" y="13"/>
                    <a:pt x="8" y="17"/>
                  </a:cubicBezTo>
                  <a:cubicBezTo>
                    <a:pt x="9" y="20"/>
                    <a:pt x="4" y="23"/>
                    <a:pt x="2" y="24"/>
                  </a:cubicBezTo>
                  <a:cubicBezTo>
                    <a:pt x="1" y="25"/>
                    <a:pt x="1" y="25"/>
                    <a:pt x="0" y="25"/>
                  </a:cubicBezTo>
                  <a:cubicBezTo>
                    <a:pt x="2" y="26"/>
                    <a:pt x="3" y="26"/>
                    <a:pt x="3" y="26"/>
                  </a:cubicBezTo>
                  <a:cubicBezTo>
                    <a:pt x="6" y="26"/>
                    <a:pt x="10" y="25"/>
                    <a:pt x="11" y="2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69" name="Google Shape;369;p79"/>
            <p:cNvSpPr/>
            <p:nvPr/>
          </p:nvSpPr>
          <p:spPr>
            <a:xfrm>
              <a:off x="4463659" y="2089050"/>
              <a:ext cx="14506" cy="18290"/>
            </a:xfrm>
            <a:custGeom>
              <a:rect b="b" l="l" r="r" t="t"/>
              <a:pathLst>
                <a:path extrusionOk="0" h="8" w="6">
                  <a:moveTo>
                    <a:pt x="4" y="0"/>
                  </a:moveTo>
                  <a:cubicBezTo>
                    <a:pt x="2" y="1"/>
                    <a:pt x="0" y="3"/>
                    <a:pt x="1" y="7"/>
                  </a:cubicBezTo>
                  <a:cubicBezTo>
                    <a:pt x="2" y="7"/>
                    <a:pt x="5" y="7"/>
                    <a:pt x="6" y="8"/>
                  </a:cubicBezTo>
                  <a:cubicBezTo>
                    <a:pt x="6" y="3"/>
                    <a:pt x="4" y="2"/>
                    <a:pt x="4" y="1"/>
                  </a:cubicBezTo>
                  <a:cubicBezTo>
                    <a:pt x="3" y="1"/>
                    <a:pt x="3" y="0"/>
                    <a:pt x="4" y="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0" name="Google Shape;370;p79"/>
            <p:cNvSpPr/>
            <p:nvPr/>
          </p:nvSpPr>
          <p:spPr>
            <a:xfrm>
              <a:off x="4397343" y="2050438"/>
              <a:ext cx="80823" cy="56903"/>
            </a:xfrm>
            <a:custGeom>
              <a:rect b="b" l="l" r="r" t="t"/>
              <a:pathLst>
                <a:path extrusionOk="0" h="24" w="33">
                  <a:moveTo>
                    <a:pt x="1" y="7"/>
                  </a:moveTo>
                  <a:cubicBezTo>
                    <a:pt x="1" y="8"/>
                    <a:pt x="3" y="11"/>
                    <a:pt x="4" y="10"/>
                  </a:cubicBezTo>
                  <a:cubicBezTo>
                    <a:pt x="5" y="9"/>
                    <a:pt x="7" y="12"/>
                    <a:pt x="8" y="12"/>
                  </a:cubicBezTo>
                  <a:cubicBezTo>
                    <a:pt x="10" y="13"/>
                    <a:pt x="13" y="15"/>
                    <a:pt x="13" y="16"/>
                  </a:cubicBezTo>
                  <a:cubicBezTo>
                    <a:pt x="14" y="17"/>
                    <a:pt x="14" y="19"/>
                    <a:pt x="16" y="18"/>
                  </a:cubicBezTo>
                  <a:cubicBezTo>
                    <a:pt x="18" y="18"/>
                    <a:pt x="20" y="15"/>
                    <a:pt x="20" y="17"/>
                  </a:cubicBezTo>
                  <a:cubicBezTo>
                    <a:pt x="20" y="18"/>
                    <a:pt x="20" y="21"/>
                    <a:pt x="22" y="21"/>
                  </a:cubicBezTo>
                  <a:cubicBezTo>
                    <a:pt x="24" y="20"/>
                    <a:pt x="24" y="24"/>
                    <a:pt x="26" y="23"/>
                  </a:cubicBezTo>
                  <a:cubicBezTo>
                    <a:pt x="27" y="23"/>
                    <a:pt x="27" y="23"/>
                    <a:pt x="28" y="23"/>
                  </a:cubicBezTo>
                  <a:cubicBezTo>
                    <a:pt x="27" y="19"/>
                    <a:pt x="29" y="17"/>
                    <a:pt x="31" y="16"/>
                  </a:cubicBezTo>
                  <a:cubicBezTo>
                    <a:pt x="31" y="15"/>
                    <a:pt x="32" y="15"/>
                    <a:pt x="32" y="14"/>
                  </a:cubicBezTo>
                  <a:cubicBezTo>
                    <a:pt x="33" y="12"/>
                    <a:pt x="30" y="10"/>
                    <a:pt x="30" y="8"/>
                  </a:cubicBezTo>
                  <a:cubicBezTo>
                    <a:pt x="30" y="8"/>
                    <a:pt x="30" y="8"/>
                    <a:pt x="30" y="8"/>
                  </a:cubicBezTo>
                  <a:cubicBezTo>
                    <a:pt x="29" y="8"/>
                    <a:pt x="29" y="7"/>
                    <a:pt x="28" y="7"/>
                  </a:cubicBezTo>
                  <a:cubicBezTo>
                    <a:pt x="26" y="4"/>
                    <a:pt x="24" y="4"/>
                    <a:pt x="22" y="2"/>
                  </a:cubicBezTo>
                  <a:cubicBezTo>
                    <a:pt x="21" y="1"/>
                    <a:pt x="18" y="0"/>
                    <a:pt x="16" y="2"/>
                  </a:cubicBezTo>
                  <a:cubicBezTo>
                    <a:pt x="15" y="3"/>
                    <a:pt x="11" y="4"/>
                    <a:pt x="8" y="4"/>
                  </a:cubicBezTo>
                  <a:cubicBezTo>
                    <a:pt x="8" y="4"/>
                    <a:pt x="7" y="4"/>
                    <a:pt x="5" y="3"/>
                  </a:cubicBezTo>
                  <a:cubicBezTo>
                    <a:pt x="4" y="4"/>
                    <a:pt x="2" y="5"/>
                    <a:pt x="0" y="6"/>
                  </a:cubicBezTo>
                  <a:cubicBezTo>
                    <a:pt x="0" y="6"/>
                    <a:pt x="1" y="6"/>
                    <a:pt x="1" y="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1" name="Google Shape;371;p79"/>
            <p:cNvSpPr/>
            <p:nvPr/>
          </p:nvSpPr>
          <p:spPr>
            <a:xfrm>
              <a:off x="4760011" y="2134777"/>
              <a:ext cx="188588" cy="119904"/>
            </a:xfrm>
            <a:custGeom>
              <a:rect b="b" l="l" r="r" t="t"/>
              <a:pathLst>
                <a:path extrusionOk="0" h="50" w="77">
                  <a:moveTo>
                    <a:pt x="69" y="33"/>
                  </a:moveTo>
                  <a:cubicBezTo>
                    <a:pt x="67" y="33"/>
                    <a:pt x="65" y="32"/>
                    <a:pt x="65" y="31"/>
                  </a:cubicBezTo>
                  <a:cubicBezTo>
                    <a:pt x="65" y="31"/>
                    <a:pt x="65" y="31"/>
                    <a:pt x="65" y="31"/>
                  </a:cubicBezTo>
                  <a:cubicBezTo>
                    <a:pt x="63" y="29"/>
                    <a:pt x="63" y="23"/>
                    <a:pt x="64" y="21"/>
                  </a:cubicBezTo>
                  <a:cubicBezTo>
                    <a:pt x="66" y="19"/>
                    <a:pt x="61" y="12"/>
                    <a:pt x="59" y="10"/>
                  </a:cubicBezTo>
                  <a:cubicBezTo>
                    <a:pt x="58" y="8"/>
                    <a:pt x="55" y="4"/>
                    <a:pt x="53" y="0"/>
                  </a:cubicBezTo>
                  <a:cubicBezTo>
                    <a:pt x="51" y="1"/>
                    <a:pt x="49" y="1"/>
                    <a:pt x="49" y="2"/>
                  </a:cubicBezTo>
                  <a:cubicBezTo>
                    <a:pt x="48" y="3"/>
                    <a:pt x="46" y="5"/>
                    <a:pt x="44" y="5"/>
                  </a:cubicBezTo>
                  <a:cubicBezTo>
                    <a:pt x="43" y="5"/>
                    <a:pt x="41" y="4"/>
                    <a:pt x="40" y="5"/>
                  </a:cubicBezTo>
                  <a:cubicBezTo>
                    <a:pt x="39" y="6"/>
                    <a:pt x="37" y="7"/>
                    <a:pt x="36" y="6"/>
                  </a:cubicBezTo>
                  <a:cubicBezTo>
                    <a:pt x="36" y="5"/>
                    <a:pt x="33" y="5"/>
                    <a:pt x="31" y="5"/>
                  </a:cubicBezTo>
                  <a:cubicBezTo>
                    <a:pt x="30" y="5"/>
                    <a:pt x="24" y="3"/>
                    <a:pt x="23" y="3"/>
                  </a:cubicBezTo>
                  <a:cubicBezTo>
                    <a:pt x="22" y="3"/>
                    <a:pt x="21" y="3"/>
                    <a:pt x="20" y="3"/>
                  </a:cubicBezTo>
                  <a:cubicBezTo>
                    <a:pt x="20" y="4"/>
                    <a:pt x="20" y="4"/>
                    <a:pt x="19" y="5"/>
                  </a:cubicBezTo>
                  <a:cubicBezTo>
                    <a:pt x="17" y="6"/>
                    <a:pt x="14" y="8"/>
                    <a:pt x="13" y="9"/>
                  </a:cubicBezTo>
                  <a:cubicBezTo>
                    <a:pt x="12" y="9"/>
                    <a:pt x="8" y="19"/>
                    <a:pt x="6" y="21"/>
                  </a:cubicBezTo>
                  <a:cubicBezTo>
                    <a:pt x="3" y="24"/>
                    <a:pt x="1" y="24"/>
                    <a:pt x="0" y="25"/>
                  </a:cubicBezTo>
                  <a:cubicBezTo>
                    <a:pt x="0" y="26"/>
                    <a:pt x="3" y="29"/>
                    <a:pt x="3" y="30"/>
                  </a:cubicBezTo>
                  <a:cubicBezTo>
                    <a:pt x="3" y="32"/>
                    <a:pt x="4" y="33"/>
                    <a:pt x="6" y="33"/>
                  </a:cubicBezTo>
                  <a:cubicBezTo>
                    <a:pt x="8" y="33"/>
                    <a:pt x="6" y="38"/>
                    <a:pt x="7" y="38"/>
                  </a:cubicBezTo>
                  <a:cubicBezTo>
                    <a:pt x="9" y="39"/>
                    <a:pt x="17" y="39"/>
                    <a:pt x="17" y="41"/>
                  </a:cubicBezTo>
                  <a:cubicBezTo>
                    <a:pt x="17" y="43"/>
                    <a:pt x="18" y="44"/>
                    <a:pt x="17" y="45"/>
                  </a:cubicBezTo>
                  <a:cubicBezTo>
                    <a:pt x="19" y="45"/>
                    <a:pt x="21" y="48"/>
                    <a:pt x="22" y="48"/>
                  </a:cubicBezTo>
                  <a:cubicBezTo>
                    <a:pt x="23" y="48"/>
                    <a:pt x="30" y="49"/>
                    <a:pt x="31" y="49"/>
                  </a:cubicBezTo>
                  <a:cubicBezTo>
                    <a:pt x="32" y="49"/>
                    <a:pt x="38" y="49"/>
                    <a:pt x="40" y="49"/>
                  </a:cubicBezTo>
                  <a:cubicBezTo>
                    <a:pt x="42" y="50"/>
                    <a:pt x="44" y="49"/>
                    <a:pt x="46" y="47"/>
                  </a:cubicBezTo>
                  <a:cubicBezTo>
                    <a:pt x="48" y="45"/>
                    <a:pt x="54" y="45"/>
                    <a:pt x="56" y="45"/>
                  </a:cubicBezTo>
                  <a:cubicBezTo>
                    <a:pt x="58" y="45"/>
                    <a:pt x="62" y="46"/>
                    <a:pt x="63" y="47"/>
                  </a:cubicBezTo>
                  <a:cubicBezTo>
                    <a:pt x="63" y="48"/>
                    <a:pt x="65" y="49"/>
                    <a:pt x="68" y="49"/>
                  </a:cubicBezTo>
                  <a:cubicBezTo>
                    <a:pt x="68" y="48"/>
                    <a:pt x="68" y="47"/>
                    <a:pt x="68" y="45"/>
                  </a:cubicBezTo>
                  <a:cubicBezTo>
                    <a:pt x="68" y="42"/>
                    <a:pt x="69" y="38"/>
                    <a:pt x="72" y="38"/>
                  </a:cubicBezTo>
                  <a:cubicBezTo>
                    <a:pt x="74" y="38"/>
                    <a:pt x="77" y="38"/>
                    <a:pt x="76" y="34"/>
                  </a:cubicBezTo>
                  <a:cubicBezTo>
                    <a:pt x="76" y="33"/>
                    <a:pt x="76" y="33"/>
                    <a:pt x="76" y="33"/>
                  </a:cubicBezTo>
                  <a:cubicBezTo>
                    <a:pt x="75" y="32"/>
                    <a:pt x="74" y="31"/>
                    <a:pt x="73" y="31"/>
                  </a:cubicBezTo>
                  <a:cubicBezTo>
                    <a:pt x="72" y="31"/>
                    <a:pt x="69" y="33"/>
                    <a:pt x="69" y="3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2" name="Google Shape;372;p79"/>
            <p:cNvSpPr/>
            <p:nvPr/>
          </p:nvSpPr>
          <p:spPr>
            <a:xfrm>
              <a:off x="4889535" y="2129695"/>
              <a:ext cx="64244" cy="79258"/>
            </a:xfrm>
            <a:custGeom>
              <a:rect b="b" l="l" r="r" t="t"/>
              <a:pathLst>
                <a:path extrusionOk="0" h="33" w="26">
                  <a:moveTo>
                    <a:pt x="19" y="9"/>
                  </a:moveTo>
                  <a:cubicBezTo>
                    <a:pt x="18" y="6"/>
                    <a:pt x="15" y="4"/>
                    <a:pt x="13" y="4"/>
                  </a:cubicBezTo>
                  <a:cubicBezTo>
                    <a:pt x="11" y="4"/>
                    <a:pt x="8" y="0"/>
                    <a:pt x="6" y="1"/>
                  </a:cubicBezTo>
                  <a:cubicBezTo>
                    <a:pt x="5" y="1"/>
                    <a:pt x="3" y="1"/>
                    <a:pt x="0" y="2"/>
                  </a:cubicBezTo>
                  <a:cubicBezTo>
                    <a:pt x="2" y="6"/>
                    <a:pt x="5" y="10"/>
                    <a:pt x="6" y="12"/>
                  </a:cubicBezTo>
                  <a:cubicBezTo>
                    <a:pt x="8" y="14"/>
                    <a:pt x="13" y="21"/>
                    <a:pt x="11" y="23"/>
                  </a:cubicBezTo>
                  <a:cubicBezTo>
                    <a:pt x="10" y="25"/>
                    <a:pt x="10" y="31"/>
                    <a:pt x="12" y="33"/>
                  </a:cubicBezTo>
                  <a:cubicBezTo>
                    <a:pt x="14" y="31"/>
                    <a:pt x="17" y="27"/>
                    <a:pt x="17" y="25"/>
                  </a:cubicBezTo>
                  <a:cubicBezTo>
                    <a:pt x="17" y="24"/>
                    <a:pt x="17" y="21"/>
                    <a:pt x="20" y="22"/>
                  </a:cubicBezTo>
                  <a:cubicBezTo>
                    <a:pt x="23" y="22"/>
                    <a:pt x="26" y="24"/>
                    <a:pt x="26" y="23"/>
                  </a:cubicBezTo>
                  <a:cubicBezTo>
                    <a:pt x="26" y="22"/>
                    <a:pt x="25" y="18"/>
                    <a:pt x="24" y="17"/>
                  </a:cubicBezTo>
                  <a:cubicBezTo>
                    <a:pt x="23" y="16"/>
                    <a:pt x="20" y="12"/>
                    <a:pt x="19" y="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3" name="Google Shape;373;p79"/>
            <p:cNvSpPr/>
            <p:nvPr/>
          </p:nvSpPr>
          <p:spPr>
            <a:xfrm>
              <a:off x="4796278" y="2242487"/>
              <a:ext cx="130560" cy="70113"/>
            </a:xfrm>
            <a:custGeom>
              <a:rect b="b" l="l" r="r" t="t"/>
              <a:pathLst>
                <a:path extrusionOk="0" h="29" w="53">
                  <a:moveTo>
                    <a:pt x="41" y="0"/>
                  </a:moveTo>
                  <a:cubicBezTo>
                    <a:pt x="39" y="0"/>
                    <a:pt x="33" y="0"/>
                    <a:pt x="31" y="2"/>
                  </a:cubicBezTo>
                  <a:cubicBezTo>
                    <a:pt x="29" y="4"/>
                    <a:pt x="27" y="5"/>
                    <a:pt x="25" y="4"/>
                  </a:cubicBezTo>
                  <a:cubicBezTo>
                    <a:pt x="23" y="4"/>
                    <a:pt x="17" y="4"/>
                    <a:pt x="16" y="4"/>
                  </a:cubicBezTo>
                  <a:cubicBezTo>
                    <a:pt x="15" y="4"/>
                    <a:pt x="8" y="3"/>
                    <a:pt x="7" y="3"/>
                  </a:cubicBezTo>
                  <a:cubicBezTo>
                    <a:pt x="6" y="3"/>
                    <a:pt x="4" y="0"/>
                    <a:pt x="2" y="0"/>
                  </a:cubicBezTo>
                  <a:cubicBezTo>
                    <a:pt x="2" y="0"/>
                    <a:pt x="2" y="0"/>
                    <a:pt x="1" y="1"/>
                  </a:cubicBezTo>
                  <a:cubicBezTo>
                    <a:pt x="0" y="2"/>
                    <a:pt x="0" y="5"/>
                    <a:pt x="1" y="6"/>
                  </a:cubicBezTo>
                  <a:cubicBezTo>
                    <a:pt x="3" y="8"/>
                    <a:pt x="6" y="12"/>
                    <a:pt x="4" y="12"/>
                  </a:cubicBezTo>
                  <a:cubicBezTo>
                    <a:pt x="2" y="12"/>
                    <a:pt x="1" y="14"/>
                    <a:pt x="1" y="15"/>
                  </a:cubicBezTo>
                  <a:cubicBezTo>
                    <a:pt x="1" y="16"/>
                    <a:pt x="1" y="19"/>
                    <a:pt x="1" y="19"/>
                  </a:cubicBezTo>
                  <a:cubicBezTo>
                    <a:pt x="2" y="20"/>
                    <a:pt x="6" y="24"/>
                    <a:pt x="6" y="25"/>
                  </a:cubicBezTo>
                  <a:cubicBezTo>
                    <a:pt x="6" y="26"/>
                    <a:pt x="8" y="26"/>
                    <a:pt x="8" y="27"/>
                  </a:cubicBezTo>
                  <a:cubicBezTo>
                    <a:pt x="11" y="27"/>
                    <a:pt x="17" y="26"/>
                    <a:pt x="19" y="27"/>
                  </a:cubicBezTo>
                  <a:cubicBezTo>
                    <a:pt x="21" y="28"/>
                    <a:pt x="28" y="29"/>
                    <a:pt x="28" y="29"/>
                  </a:cubicBezTo>
                  <a:cubicBezTo>
                    <a:pt x="30" y="29"/>
                    <a:pt x="32" y="28"/>
                    <a:pt x="31" y="27"/>
                  </a:cubicBezTo>
                  <a:cubicBezTo>
                    <a:pt x="31" y="26"/>
                    <a:pt x="33" y="25"/>
                    <a:pt x="35" y="25"/>
                  </a:cubicBezTo>
                  <a:cubicBezTo>
                    <a:pt x="35" y="24"/>
                    <a:pt x="35" y="23"/>
                    <a:pt x="35" y="22"/>
                  </a:cubicBezTo>
                  <a:cubicBezTo>
                    <a:pt x="36" y="22"/>
                    <a:pt x="41" y="21"/>
                    <a:pt x="44" y="22"/>
                  </a:cubicBezTo>
                  <a:cubicBezTo>
                    <a:pt x="45" y="23"/>
                    <a:pt x="46" y="23"/>
                    <a:pt x="47" y="22"/>
                  </a:cubicBezTo>
                  <a:cubicBezTo>
                    <a:pt x="47" y="21"/>
                    <a:pt x="46" y="20"/>
                    <a:pt x="46" y="20"/>
                  </a:cubicBezTo>
                  <a:cubicBezTo>
                    <a:pt x="45" y="20"/>
                    <a:pt x="42" y="14"/>
                    <a:pt x="44" y="14"/>
                  </a:cubicBezTo>
                  <a:cubicBezTo>
                    <a:pt x="46" y="13"/>
                    <a:pt x="48" y="7"/>
                    <a:pt x="51" y="6"/>
                  </a:cubicBezTo>
                  <a:cubicBezTo>
                    <a:pt x="52" y="6"/>
                    <a:pt x="52" y="5"/>
                    <a:pt x="53" y="4"/>
                  </a:cubicBezTo>
                  <a:cubicBezTo>
                    <a:pt x="50" y="4"/>
                    <a:pt x="48" y="3"/>
                    <a:pt x="48" y="2"/>
                  </a:cubicBezTo>
                  <a:cubicBezTo>
                    <a:pt x="47" y="1"/>
                    <a:pt x="43" y="0"/>
                    <a:pt x="41" y="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4" name="Google Shape;374;p79"/>
            <p:cNvSpPr/>
            <p:nvPr/>
          </p:nvSpPr>
          <p:spPr>
            <a:xfrm>
              <a:off x="4760011" y="2286180"/>
              <a:ext cx="55955" cy="38613"/>
            </a:xfrm>
            <a:custGeom>
              <a:rect b="b" l="l" r="r" t="t"/>
              <a:pathLst>
                <a:path extrusionOk="0" h="16" w="23">
                  <a:moveTo>
                    <a:pt x="5" y="16"/>
                  </a:moveTo>
                  <a:cubicBezTo>
                    <a:pt x="5" y="16"/>
                    <a:pt x="5" y="16"/>
                    <a:pt x="5" y="16"/>
                  </a:cubicBezTo>
                  <a:cubicBezTo>
                    <a:pt x="5" y="16"/>
                    <a:pt x="5" y="16"/>
                    <a:pt x="5" y="16"/>
                  </a:cubicBezTo>
                  <a:cubicBezTo>
                    <a:pt x="5" y="16"/>
                    <a:pt x="5" y="16"/>
                    <a:pt x="5" y="16"/>
                  </a:cubicBezTo>
                  <a:cubicBezTo>
                    <a:pt x="6" y="16"/>
                    <a:pt x="6" y="16"/>
                    <a:pt x="6" y="16"/>
                  </a:cubicBezTo>
                  <a:cubicBezTo>
                    <a:pt x="6" y="16"/>
                    <a:pt x="6" y="16"/>
                    <a:pt x="6" y="16"/>
                  </a:cubicBezTo>
                  <a:cubicBezTo>
                    <a:pt x="7" y="16"/>
                    <a:pt x="8" y="16"/>
                    <a:pt x="9" y="16"/>
                  </a:cubicBezTo>
                  <a:cubicBezTo>
                    <a:pt x="9" y="16"/>
                    <a:pt x="9" y="16"/>
                    <a:pt x="9" y="16"/>
                  </a:cubicBezTo>
                  <a:cubicBezTo>
                    <a:pt x="9" y="16"/>
                    <a:pt x="9" y="16"/>
                    <a:pt x="10" y="16"/>
                  </a:cubicBezTo>
                  <a:cubicBezTo>
                    <a:pt x="10" y="16"/>
                    <a:pt x="10" y="16"/>
                    <a:pt x="10" y="16"/>
                  </a:cubicBezTo>
                  <a:cubicBezTo>
                    <a:pt x="10" y="16"/>
                    <a:pt x="10" y="16"/>
                    <a:pt x="11" y="15"/>
                  </a:cubicBezTo>
                  <a:cubicBezTo>
                    <a:pt x="13" y="15"/>
                    <a:pt x="13" y="13"/>
                    <a:pt x="15" y="13"/>
                  </a:cubicBezTo>
                  <a:cubicBezTo>
                    <a:pt x="16" y="14"/>
                    <a:pt x="22" y="11"/>
                    <a:pt x="22" y="9"/>
                  </a:cubicBezTo>
                  <a:cubicBezTo>
                    <a:pt x="23" y="9"/>
                    <a:pt x="23" y="9"/>
                    <a:pt x="23" y="9"/>
                  </a:cubicBezTo>
                  <a:cubicBezTo>
                    <a:pt x="23" y="8"/>
                    <a:pt x="21" y="8"/>
                    <a:pt x="21" y="7"/>
                  </a:cubicBezTo>
                  <a:cubicBezTo>
                    <a:pt x="21" y="6"/>
                    <a:pt x="17" y="2"/>
                    <a:pt x="16" y="1"/>
                  </a:cubicBezTo>
                  <a:cubicBezTo>
                    <a:pt x="16" y="1"/>
                    <a:pt x="16" y="1"/>
                    <a:pt x="16" y="1"/>
                  </a:cubicBezTo>
                  <a:cubicBezTo>
                    <a:pt x="16" y="1"/>
                    <a:pt x="16" y="1"/>
                    <a:pt x="16" y="1"/>
                  </a:cubicBezTo>
                  <a:cubicBezTo>
                    <a:pt x="16" y="0"/>
                    <a:pt x="16" y="0"/>
                    <a:pt x="16" y="0"/>
                  </a:cubicBezTo>
                  <a:cubicBezTo>
                    <a:pt x="10" y="1"/>
                    <a:pt x="2" y="2"/>
                    <a:pt x="2" y="2"/>
                  </a:cubicBezTo>
                  <a:cubicBezTo>
                    <a:pt x="2" y="2"/>
                    <a:pt x="1" y="2"/>
                    <a:pt x="1" y="2"/>
                  </a:cubicBezTo>
                  <a:cubicBezTo>
                    <a:pt x="0" y="5"/>
                    <a:pt x="0" y="9"/>
                    <a:pt x="0" y="11"/>
                  </a:cubicBezTo>
                  <a:cubicBezTo>
                    <a:pt x="1" y="13"/>
                    <a:pt x="3" y="14"/>
                    <a:pt x="5" y="1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5" name="Google Shape;375;p79"/>
            <p:cNvSpPr/>
            <p:nvPr/>
          </p:nvSpPr>
          <p:spPr>
            <a:xfrm>
              <a:off x="4796278" y="2026051"/>
              <a:ext cx="367849" cy="209324"/>
            </a:xfrm>
            <a:custGeom>
              <a:rect b="b" l="l" r="r" t="t"/>
              <a:pathLst>
                <a:path extrusionOk="0" h="87" w="150">
                  <a:moveTo>
                    <a:pt x="133" y="54"/>
                  </a:moveTo>
                  <a:cubicBezTo>
                    <a:pt x="134" y="54"/>
                    <a:pt x="138" y="50"/>
                    <a:pt x="140" y="50"/>
                  </a:cubicBezTo>
                  <a:cubicBezTo>
                    <a:pt x="141" y="50"/>
                    <a:pt x="147" y="51"/>
                    <a:pt x="147" y="50"/>
                  </a:cubicBezTo>
                  <a:cubicBezTo>
                    <a:pt x="147" y="49"/>
                    <a:pt x="148" y="46"/>
                    <a:pt x="148" y="45"/>
                  </a:cubicBezTo>
                  <a:cubicBezTo>
                    <a:pt x="148" y="44"/>
                    <a:pt x="146" y="43"/>
                    <a:pt x="146" y="42"/>
                  </a:cubicBezTo>
                  <a:cubicBezTo>
                    <a:pt x="147" y="41"/>
                    <a:pt x="149" y="41"/>
                    <a:pt x="149" y="40"/>
                  </a:cubicBezTo>
                  <a:cubicBezTo>
                    <a:pt x="149" y="39"/>
                    <a:pt x="147" y="38"/>
                    <a:pt x="147" y="37"/>
                  </a:cubicBezTo>
                  <a:cubicBezTo>
                    <a:pt x="147" y="37"/>
                    <a:pt x="150" y="35"/>
                    <a:pt x="150" y="34"/>
                  </a:cubicBezTo>
                  <a:cubicBezTo>
                    <a:pt x="149" y="32"/>
                    <a:pt x="147" y="32"/>
                    <a:pt x="145" y="31"/>
                  </a:cubicBezTo>
                  <a:cubicBezTo>
                    <a:pt x="142" y="30"/>
                    <a:pt x="140" y="30"/>
                    <a:pt x="138" y="29"/>
                  </a:cubicBezTo>
                  <a:cubicBezTo>
                    <a:pt x="135" y="28"/>
                    <a:pt x="131" y="29"/>
                    <a:pt x="131" y="28"/>
                  </a:cubicBezTo>
                  <a:cubicBezTo>
                    <a:pt x="131" y="27"/>
                    <a:pt x="128" y="25"/>
                    <a:pt x="127" y="23"/>
                  </a:cubicBezTo>
                  <a:cubicBezTo>
                    <a:pt x="126" y="22"/>
                    <a:pt x="124" y="23"/>
                    <a:pt x="122" y="24"/>
                  </a:cubicBezTo>
                  <a:cubicBezTo>
                    <a:pt x="121" y="25"/>
                    <a:pt x="119" y="25"/>
                    <a:pt x="118" y="24"/>
                  </a:cubicBezTo>
                  <a:cubicBezTo>
                    <a:pt x="116" y="23"/>
                    <a:pt x="115" y="22"/>
                    <a:pt x="114" y="22"/>
                  </a:cubicBezTo>
                  <a:cubicBezTo>
                    <a:pt x="113" y="23"/>
                    <a:pt x="110" y="22"/>
                    <a:pt x="111" y="21"/>
                  </a:cubicBezTo>
                  <a:cubicBezTo>
                    <a:pt x="111" y="19"/>
                    <a:pt x="108" y="15"/>
                    <a:pt x="107" y="14"/>
                  </a:cubicBezTo>
                  <a:cubicBezTo>
                    <a:pt x="106" y="14"/>
                    <a:pt x="102" y="14"/>
                    <a:pt x="101" y="13"/>
                  </a:cubicBezTo>
                  <a:cubicBezTo>
                    <a:pt x="100" y="11"/>
                    <a:pt x="98" y="9"/>
                    <a:pt x="99" y="8"/>
                  </a:cubicBezTo>
                  <a:cubicBezTo>
                    <a:pt x="100" y="7"/>
                    <a:pt x="99" y="3"/>
                    <a:pt x="98" y="2"/>
                  </a:cubicBezTo>
                  <a:cubicBezTo>
                    <a:pt x="97" y="0"/>
                    <a:pt x="92" y="0"/>
                    <a:pt x="91" y="1"/>
                  </a:cubicBezTo>
                  <a:cubicBezTo>
                    <a:pt x="90" y="1"/>
                    <a:pt x="87" y="0"/>
                    <a:pt x="85" y="1"/>
                  </a:cubicBezTo>
                  <a:cubicBezTo>
                    <a:pt x="84" y="2"/>
                    <a:pt x="83" y="3"/>
                    <a:pt x="81" y="3"/>
                  </a:cubicBezTo>
                  <a:cubicBezTo>
                    <a:pt x="80" y="3"/>
                    <a:pt x="80" y="3"/>
                    <a:pt x="79" y="2"/>
                  </a:cubicBezTo>
                  <a:cubicBezTo>
                    <a:pt x="77" y="3"/>
                    <a:pt x="74" y="3"/>
                    <a:pt x="74" y="3"/>
                  </a:cubicBezTo>
                  <a:cubicBezTo>
                    <a:pt x="74" y="3"/>
                    <a:pt x="69" y="7"/>
                    <a:pt x="69" y="9"/>
                  </a:cubicBezTo>
                  <a:cubicBezTo>
                    <a:pt x="69" y="10"/>
                    <a:pt x="68" y="13"/>
                    <a:pt x="67" y="11"/>
                  </a:cubicBezTo>
                  <a:cubicBezTo>
                    <a:pt x="66" y="10"/>
                    <a:pt x="61" y="10"/>
                    <a:pt x="59" y="11"/>
                  </a:cubicBezTo>
                  <a:cubicBezTo>
                    <a:pt x="58" y="12"/>
                    <a:pt x="56" y="8"/>
                    <a:pt x="54" y="9"/>
                  </a:cubicBezTo>
                  <a:cubicBezTo>
                    <a:pt x="52" y="10"/>
                    <a:pt x="49" y="7"/>
                    <a:pt x="49" y="9"/>
                  </a:cubicBezTo>
                  <a:cubicBezTo>
                    <a:pt x="48" y="10"/>
                    <a:pt x="45" y="9"/>
                    <a:pt x="43" y="8"/>
                  </a:cubicBezTo>
                  <a:cubicBezTo>
                    <a:pt x="41" y="7"/>
                    <a:pt x="37" y="8"/>
                    <a:pt x="35" y="7"/>
                  </a:cubicBezTo>
                  <a:cubicBezTo>
                    <a:pt x="34" y="5"/>
                    <a:pt x="24" y="5"/>
                    <a:pt x="21" y="5"/>
                  </a:cubicBezTo>
                  <a:cubicBezTo>
                    <a:pt x="17" y="5"/>
                    <a:pt x="17" y="7"/>
                    <a:pt x="15" y="8"/>
                  </a:cubicBezTo>
                  <a:cubicBezTo>
                    <a:pt x="14" y="10"/>
                    <a:pt x="12" y="9"/>
                    <a:pt x="11" y="9"/>
                  </a:cubicBezTo>
                  <a:cubicBezTo>
                    <a:pt x="11" y="10"/>
                    <a:pt x="11" y="12"/>
                    <a:pt x="11" y="12"/>
                  </a:cubicBezTo>
                  <a:cubicBezTo>
                    <a:pt x="12" y="13"/>
                    <a:pt x="16" y="19"/>
                    <a:pt x="15" y="20"/>
                  </a:cubicBezTo>
                  <a:cubicBezTo>
                    <a:pt x="14" y="22"/>
                    <a:pt x="12" y="22"/>
                    <a:pt x="11" y="23"/>
                  </a:cubicBezTo>
                  <a:cubicBezTo>
                    <a:pt x="10" y="25"/>
                    <a:pt x="3" y="30"/>
                    <a:pt x="3" y="31"/>
                  </a:cubicBezTo>
                  <a:cubicBezTo>
                    <a:pt x="3" y="32"/>
                    <a:pt x="4" y="36"/>
                    <a:pt x="3" y="37"/>
                  </a:cubicBezTo>
                  <a:cubicBezTo>
                    <a:pt x="2" y="38"/>
                    <a:pt x="0" y="42"/>
                    <a:pt x="0" y="43"/>
                  </a:cubicBezTo>
                  <a:cubicBezTo>
                    <a:pt x="0" y="45"/>
                    <a:pt x="2" y="47"/>
                    <a:pt x="3" y="47"/>
                  </a:cubicBezTo>
                  <a:cubicBezTo>
                    <a:pt x="4" y="48"/>
                    <a:pt x="4" y="48"/>
                    <a:pt x="5" y="48"/>
                  </a:cubicBezTo>
                  <a:cubicBezTo>
                    <a:pt x="6" y="48"/>
                    <a:pt x="7" y="48"/>
                    <a:pt x="8" y="48"/>
                  </a:cubicBezTo>
                  <a:cubicBezTo>
                    <a:pt x="9" y="48"/>
                    <a:pt x="15" y="50"/>
                    <a:pt x="16" y="50"/>
                  </a:cubicBezTo>
                  <a:cubicBezTo>
                    <a:pt x="18" y="50"/>
                    <a:pt x="21" y="50"/>
                    <a:pt x="21" y="51"/>
                  </a:cubicBezTo>
                  <a:cubicBezTo>
                    <a:pt x="22" y="52"/>
                    <a:pt x="24" y="51"/>
                    <a:pt x="25" y="50"/>
                  </a:cubicBezTo>
                  <a:cubicBezTo>
                    <a:pt x="26" y="49"/>
                    <a:pt x="28" y="50"/>
                    <a:pt x="29" y="50"/>
                  </a:cubicBezTo>
                  <a:cubicBezTo>
                    <a:pt x="31" y="50"/>
                    <a:pt x="33" y="48"/>
                    <a:pt x="34" y="47"/>
                  </a:cubicBezTo>
                  <a:cubicBezTo>
                    <a:pt x="35" y="46"/>
                    <a:pt x="42" y="44"/>
                    <a:pt x="44" y="44"/>
                  </a:cubicBezTo>
                  <a:cubicBezTo>
                    <a:pt x="46" y="43"/>
                    <a:pt x="49" y="47"/>
                    <a:pt x="51" y="47"/>
                  </a:cubicBezTo>
                  <a:cubicBezTo>
                    <a:pt x="53" y="47"/>
                    <a:pt x="56" y="49"/>
                    <a:pt x="57" y="52"/>
                  </a:cubicBezTo>
                  <a:cubicBezTo>
                    <a:pt x="58" y="55"/>
                    <a:pt x="61" y="59"/>
                    <a:pt x="62" y="60"/>
                  </a:cubicBezTo>
                  <a:cubicBezTo>
                    <a:pt x="63" y="61"/>
                    <a:pt x="64" y="65"/>
                    <a:pt x="64" y="66"/>
                  </a:cubicBezTo>
                  <a:cubicBezTo>
                    <a:pt x="64" y="67"/>
                    <a:pt x="61" y="65"/>
                    <a:pt x="58" y="65"/>
                  </a:cubicBezTo>
                  <a:cubicBezTo>
                    <a:pt x="55" y="64"/>
                    <a:pt x="55" y="67"/>
                    <a:pt x="55" y="68"/>
                  </a:cubicBezTo>
                  <a:cubicBezTo>
                    <a:pt x="55" y="70"/>
                    <a:pt x="51" y="75"/>
                    <a:pt x="50" y="76"/>
                  </a:cubicBezTo>
                  <a:cubicBezTo>
                    <a:pt x="50" y="77"/>
                    <a:pt x="52" y="78"/>
                    <a:pt x="54" y="78"/>
                  </a:cubicBezTo>
                  <a:cubicBezTo>
                    <a:pt x="54" y="78"/>
                    <a:pt x="57" y="76"/>
                    <a:pt x="58" y="76"/>
                  </a:cubicBezTo>
                  <a:cubicBezTo>
                    <a:pt x="59" y="76"/>
                    <a:pt x="60" y="77"/>
                    <a:pt x="61" y="78"/>
                  </a:cubicBezTo>
                  <a:cubicBezTo>
                    <a:pt x="61" y="74"/>
                    <a:pt x="62" y="75"/>
                    <a:pt x="65" y="72"/>
                  </a:cubicBezTo>
                  <a:cubicBezTo>
                    <a:pt x="69" y="69"/>
                    <a:pt x="69" y="64"/>
                    <a:pt x="72" y="63"/>
                  </a:cubicBezTo>
                  <a:cubicBezTo>
                    <a:pt x="76" y="63"/>
                    <a:pt x="77" y="61"/>
                    <a:pt x="82" y="62"/>
                  </a:cubicBezTo>
                  <a:cubicBezTo>
                    <a:pt x="86" y="63"/>
                    <a:pt x="79" y="66"/>
                    <a:pt x="83" y="68"/>
                  </a:cubicBezTo>
                  <a:cubicBezTo>
                    <a:pt x="86" y="69"/>
                    <a:pt x="96" y="67"/>
                    <a:pt x="96" y="70"/>
                  </a:cubicBezTo>
                  <a:cubicBezTo>
                    <a:pt x="97" y="72"/>
                    <a:pt x="85" y="75"/>
                    <a:pt x="85" y="76"/>
                  </a:cubicBezTo>
                  <a:cubicBezTo>
                    <a:pt x="85" y="77"/>
                    <a:pt x="91" y="78"/>
                    <a:pt x="94" y="80"/>
                  </a:cubicBezTo>
                  <a:cubicBezTo>
                    <a:pt x="96" y="81"/>
                    <a:pt x="93" y="85"/>
                    <a:pt x="94" y="86"/>
                  </a:cubicBezTo>
                  <a:cubicBezTo>
                    <a:pt x="95" y="87"/>
                    <a:pt x="98" y="86"/>
                    <a:pt x="101" y="84"/>
                  </a:cubicBezTo>
                  <a:cubicBezTo>
                    <a:pt x="103" y="83"/>
                    <a:pt x="106" y="83"/>
                    <a:pt x="109" y="81"/>
                  </a:cubicBezTo>
                  <a:cubicBezTo>
                    <a:pt x="112" y="79"/>
                    <a:pt x="119" y="81"/>
                    <a:pt x="120" y="79"/>
                  </a:cubicBezTo>
                  <a:cubicBezTo>
                    <a:pt x="121" y="78"/>
                    <a:pt x="118" y="77"/>
                    <a:pt x="112" y="77"/>
                  </a:cubicBezTo>
                  <a:cubicBezTo>
                    <a:pt x="105" y="78"/>
                    <a:pt x="105" y="72"/>
                    <a:pt x="105" y="70"/>
                  </a:cubicBezTo>
                  <a:cubicBezTo>
                    <a:pt x="105" y="69"/>
                    <a:pt x="112" y="64"/>
                    <a:pt x="115" y="64"/>
                  </a:cubicBezTo>
                  <a:cubicBezTo>
                    <a:pt x="119" y="63"/>
                    <a:pt x="122" y="62"/>
                    <a:pt x="126" y="60"/>
                  </a:cubicBezTo>
                  <a:cubicBezTo>
                    <a:pt x="128" y="60"/>
                    <a:pt x="130" y="59"/>
                    <a:pt x="133" y="58"/>
                  </a:cubicBezTo>
                  <a:cubicBezTo>
                    <a:pt x="133" y="57"/>
                    <a:pt x="132" y="55"/>
                    <a:pt x="133" y="5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6" name="Google Shape;376;p79"/>
            <p:cNvSpPr/>
            <p:nvPr/>
          </p:nvSpPr>
          <p:spPr>
            <a:xfrm>
              <a:off x="4815966" y="1920372"/>
              <a:ext cx="193768" cy="137178"/>
            </a:xfrm>
            <a:custGeom>
              <a:rect b="b" l="l" r="r" t="t"/>
              <a:pathLst>
                <a:path extrusionOk="0" h="57" w="79">
                  <a:moveTo>
                    <a:pt x="74" y="27"/>
                  </a:moveTo>
                  <a:cubicBezTo>
                    <a:pt x="73" y="27"/>
                    <a:pt x="72" y="24"/>
                    <a:pt x="69" y="23"/>
                  </a:cubicBezTo>
                  <a:cubicBezTo>
                    <a:pt x="67" y="22"/>
                    <a:pt x="67" y="19"/>
                    <a:pt x="65" y="18"/>
                  </a:cubicBezTo>
                  <a:cubicBezTo>
                    <a:pt x="63" y="16"/>
                    <a:pt x="65" y="14"/>
                    <a:pt x="64" y="12"/>
                  </a:cubicBezTo>
                  <a:cubicBezTo>
                    <a:pt x="64" y="10"/>
                    <a:pt x="65" y="6"/>
                    <a:pt x="64" y="6"/>
                  </a:cubicBezTo>
                  <a:cubicBezTo>
                    <a:pt x="63" y="5"/>
                    <a:pt x="58" y="3"/>
                    <a:pt x="56" y="4"/>
                  </a:cubicBezTo>
                  <a:cubicBezTo>
                    <a:pt x="54" y="4"/>
                    <a:pt x="52" y="5"/>
                    <a:pt x="51" y="4"/>
                  </a:cubicBezTo>
                  <a:cubicBezTo>
                    <a:pt x="50" y="2"/>
                    <a:pt x="49" y="1"/>
                    <a:pt x="47" y="2"/>
                  </a:cubicBezTo>
                  <a:cubicBezTo>
                    <a:pt x="45" y="2"/>
                    <a:pt x="44" y="1"/>
                    <a:pt x="43" y="0"/>
                  </a:cubicBezTo>
                  <a:cubicBezTo>
                    <a:pt x="42" y="0"/>
                    <a:pt x="42" y="0"/>
                    <a:pt x="42" y="0"/>
                  </a:cubicBezTo>
                  <a:cubicBezTo>
                    <a:pt x="41" y="0"/>
                    <a:pt x="40" y="0"/>
                    <a:pt x="40" y="1"/>
                  </a:cubicBezTo>
                  <a:cubicBezTo>
                    <a:pt x="38" y="2"/>
                    <a:pt x="38" y="4"/>
                    <a:pt x="36" y="4"/>
                  </a:cubicBezTo>
                  <a:cubicBezTo>
                    <a:pt x="35" y="4"/>
                    <a:pt x="33" y="3"/>
                    <a:pt x="31" y="4"/>
                  </a:cubicBezTo>
                  <a:cubicBezTo>
                    <a:pt x="29" y="6"/>
                    <a:pt x="28" y="8"/>
                    <a:pt x="28" y="9"/>
                  </a:cubicBezTo>
                  <a:cubicBezTo>
                    <a:pt x="29" y="10"/>
                    <a:pt x="29" y="12"/>
                    <a:pt x="27" y="12"/>
                  </a:cubicBezTo>
                  <a:cubicBezTo>
                    <a:pt x="26" y="12"/>
                    <a:pt x="26" y="14"/>
                    <a:pt x="25" y="14"/>
                  </a:cubicBezTo>
                  <a:cubicBezTo>
                    <a:pt x="23" y="15"/>
                    <a:pt x="21" y="17"/>
                    <a:pt x="20" y="18"/>
                  </a:cubicBezTo>
                  <a:cubicBezTo>
                    <a:pt x="20" y="20"/>
                    <a:pt x="20" y="22"/>
                    <a:pt x="19" y="22"/>
                  </a:cubicBezTo>
                  <a:cubicBezTo>
                    <a:pt x="18" y="22"/>
                    <a:pt x="15" y="23"/>
                    <a:pt x="14" y="24"/>
                  </a:cubicBezTo>
                  <a:cubicBezTo>
                    <a:pt x="13" y="25"/>
                    <a:pt x="11" y="27"/>
                    <a:pt x="9" y="26"/>
                  </a:cubicBezTo>
                  <a:cubicBezTo>
                    <a:pt x="8" y="26"/>
                    <a:pt x="6" y="26"/>
                    <a:pt x="3" y="26"/>
                  </a:cubicBezTo>
                  <a:cubicBezTo>
                    <a:pt x="3" y="26"/>
                    <a:pt x="3" y="26"/>
                    <a:pt x="3" y="26"/>
                  </a:cubicBezTo>
                  <a:cubicBezTo>
                    <a:pt x="2" y="29"/>
                    <a:pt x="3" y="31"/>
                    <a:pt x="4" y="33"/>
                  </a:cubicBezTo>
                  <a:cubicBezTo>
                    <a:pt x="6" y="34"/>
                    <a:pt x="7" y="39"/>
                    <a:pt x="5" y="40"/>
                  </a:cubicBezTo>
                  <a:cubicBezTo>
                    <a:pt x="3" y="41"/>
                    <a:pt x="0" y="43"/>
                    <a:pt x="0" y="44"/>
                  </a:cubicBezTo>
                  <a:cubicBezTo>
                    <a:pt x="0" y="46"/>
                    <a:pt x="3" y="47"/>
                    <a:pt x="3" y="49"/>
                  </a:cubicBezTo>
                  <a:cubicBezTo>
                    <a:pt x="2" y="50"/>
                    <a:pt x="2" y="52"/>
                    <a:pt x="3" y="53"/>
                  </a:cubicBezTo>
                  <a:cubicBezTo>
                    <a:pt x="4" y="53"/>
                    <a:pt x="6" y="54"/>
                    <a:pt x="7" y="52"/>
                  </a:cubicBezTo>
                  <a:cubicBezTo>
                    <a:pt x="9" y="51"/>
                    <a:pt x="9" y="49"/>
                    <a:pt x="13" y="49"/>
                  </a:cubicBezTo>
                  <a:cubicBezTo>
                    <a:pt x="16" y="49"/>
                    <a:pt x="26" y="49"/>
                    <a:pt x="27" y="51"/>
                  </a:cubicBezTo>
                  <a:cubicBezTo>
                    <a:pt x="29" y="52"/>
                    <a:pt x="33" y="51"/>
                    <a:pt x="35" y="52"/>
                  </a:cubicBezTo>
                  <a:cubicBezTo>
                    <a:pt x="37" y="53"/>
                    <a:pt x="40" y="54"/>
                    <a:pt x="41" y="53"/>
                  </a:cubicBezTo>
                  <a:cubicBezTo>
                    <a:pt x="41" y="51"/>
                    <a:pt x="44" y="54"/>
                    <a:pt x="46" y="53"/>
                  </a:cubicBezTo>
                  <a:cubicBezTo>
                    <a:pt x="48" y="52"/>
                    <a:pt x="50" y="56"/>
                    <a:pt x="51" y="55"/>
                  </a:cubicBezTo>
                  <a:cubicBezTo>
                    <a:pt x="53" y="54"/>
                    <a:pt x="58" y="54"/>
                    <a:pt x="59" y="55"/>
                  </a:cubicBezTo>
                  <a:cubicBezTo>
                    <a:pt x="60" y="57"/>
                    <a:pt x="61" y="54"/>
                    <a:pt x="61" y="53"/>
                  </a:cubicBezTo>
                  <a:cubicBezTo>
                    <a:pt x="61" y="51"/>
                    <a:pt x="66" y="47"/>
                    <a:pt x="66" y="47"/>
                  </a:cubicBezTo>
                  <a:cubicBezTo>
                    <a:pt x="66" y="47"/>
                    <a:pt x="69" y="47"/>
                    <a:pt x="71" y="46"/>
                  </a:cubicBezTo>
                  <a:cubicBezTo>
                    <a:pt x="71" y="45"/>
                    <a:pt x="70" y="44"/>
                    <a:pt x="70" y="43"/>
                  </a:cubicBezTo>
                  <a:cubicBezTo>
                    <a:pt x="69" y="38"/>
                    <a:pt x="67" y="36"/>
                    <a:pt x="69" y="35"/>
                  </a:cubicBezTo>
                  <a:cubicBezTo>
                    <a:pt x="70" y="33"/>
                    <a:pt x="73" y="36"/>
                    <a:pt x="74" y="36"/>
                  </a:cubicBezTo>
                  <a:cubicBezTo>
                    <a:pt x="76" y="35"/>
                    <a:pt x="79" y="33"/>
                    <a:pt x="79" y="32"/>
                  </a:cubicBezTo>
                  <a:cubicBezTo>
                    <a:pt x="78" y="30"/>
                    <a:pt x="76" y="28"/>
                    <a:pt x="74" y="2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7" name="Google Shape;377;p79"/>
            <p:cNvSpPr/>
            <p:nvPr/>
          </p:nvSpPr>
          <p:spPr>
            <a:xfrm>
              <a:off x="4767264" y="1864485"/>
              <a:ext cx="152320" cy="70113"/>
            </a:xfrm>
            <a:custGeom>
              <a:rect b="b" l="l" r="r" t="t"/>
              <a:pathLst>
                <a:path extrusionOk="0" h="29" w="62">
                  <a:moveTo>
                    <a:pt x="21" y="20"/>
                  </a:moveTo>
                  <a:cubicBezTo>
                    <a:pt x="23" y="20"/>
                    <a:pt x="29" y="21"/>
                    <a:pt x="32" y="20"/>
                  </a:cubicBezTo>
                  <a:cubicBezTo>
                    <a:pt x="35" y="19"/>
                    <a:pt x="35" y="23"/>
                    <a:pt x="37" y="22"/>
                  </a:cubicBezTo>
                  <a:cubicBezTo>
                    <a:pt x="39" y="22"/>
                    <a:pt x="42" y="25"/>
                    <a:pt x="45" y="26"/>
                  </a:cubicBezTo>
                  <a:cubicBezTo>
                    <a:pt x="46" y="27"/>
                    <a:pt x="47" y="28"/>
                    <a:pt x="49" y="29"/>
                  </a:cubicBezTo>
                  <a:cubicBezTo>
                    <a:pt x="49" y="29"/>
                    <a:pt x="50" y="28"/>
                    <a:pt x="51" y="27"/>
                  </a:cubicBezTo>
                  <a:cubicBezTo>
                    <a:pt x="53" y="26"/>
                    <a:pt x="55" y="27"/>
                    <a:pt x="56" y="27"/>
                  </a:cubicBezTo>
                  <a:cubicBezTo>
                    <a:pt x="58" y="27"/>
                    <a:pt x="58" y="25"/>
                    <a:pt x="60" y="24"/>
                  </a:cubicBezTo>
                  <a:cubicBezTo>
                    <a:pt x="60" y="23"/>
                    <a:pt x="61" y="23"/>
                    <a:pt x="62" y="23"/>
                  </a:cubicBezTo>
                  <a:cubicBezTo>
                    <a:pt x="61" y="21"/>
                    <a:pt x="61" y="19"/>
                    <a:pt x="60" y="17"/>
                  </a:cubicBezTo>
                  <a:cubicBezTo>
                    <a:pt x="59" y="16"/>
                    <a:pt x="57" y="14"/>
                    <a:pt x="58" y="13"/>
                  </a:cubicBezTo>
                  <a:cubicBezTo>
                    <a:pt x="58" y="11"/>
                    <a:pt x="58" y="9"/>
                    <a:pt x="57" y="8"/>
                  </a:cubicBezTo>
                  <a:cubicBezTo>
                    <a:pt x="56" y="7"/>
                    <a:pt x="56" y="6"/>
                    <a:pt x="55" y="6"/>
                  </a:cubicBezTo>
                  <a:cubicBezTo>
                    <a:pt x="52" y="5"/>
                    <a:pt x="48" y="5"/>
                    <a:pt x="47" y="5"/>
                  </a:cubicBezTo>
                  <a:cubicBezTo>
                    <a:pt x="46" y="6"/>
                    <a:pt x="40" y="1"/>
                    <a:pt x="39" y="0"/>
                  </a:cubicBezTo>
                  <a:cubicBezTo>
                    <a:pt x="38" y="0"/>
                    <a:pt x="34" y="0"/>
                    <a:pt x="30" y="0"/>
                  </a:cubicBezTo>
                  <a:cubicBezTo>
                    <a:pt x="27" y="3"/>
                    <a:pt x="29" y="5"/>
                    <a:pt x="29" y="9"/>
                  </a:cubicBezTo>
                  <a:cubicBezTo>
                    <a:pt x="29" y="13"/>
                    <a:pt x="25" y="12"/>
                    <a:pt x="22" y="12"/>
                  </a:cubicBezTo>
                  <a:cubicBezTo>
                    <a:pt x="20" y="12"/>
                    <a:pt x="16" y="5"/>
                    <a:pt x="15" y="3"/>
                  </a:cubicBezTo>
                  <a:cubicBezTo>
                    <a:pt x="13" y="2"/>
                    <a:pt x="9" y="5"/>
                    <a:pt x="7" y="7"/>
                  </a:cubicBezTo>
                  <a:cubicBezTo>
                    <a:pt x="4" y="9"/>
                    <a:pt x="5" y="12"/>
                    <a:pt x="3" y="14"/>
                  </a:cubicBezTo>
                  <a:cubicBezTo>
                    <a:pt x="1" y="15"/>
                    <a:pt x="0" y="18"/>
                    <a:pt x="2" y="22"/>
                  </a:cubicBezTo>
                  <a:cubicBezTo>
                    <a:pt x="2" y="22"/>
                    <a:pt x="2" y="22"/>
                    <a:pt x="2" y="22"/>
                  </a:cubicBezTo>
                  <a:cubicBezTo>
                    <a:pt x="5" y="22"/>
                    <a:pt x="7" y="21"/>
                    <a:pt x="9" y="20"/>
                  </a:cubicBezTo>
                  <a:cubicBezTo>
                    <a:pt x="12" y="18"/>
                    <a:pt x="19" y="20"/>
                    <a:pt x="21" y="2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8" name="Google Shape;378;p79"/>
            <p:cNvSpPr/>
            <p:nvPr/>
          </p:nvSpPr>
          <p:spPr>
            <a:xfrm>
              <a:off x="4767264" y="1908178"/>
              <a:ext cx="120198" cy="77227"/>
            </a:xfrm>
            <a:custGeom>
              <a:rect b="b" l="l" r="r" t="t"/>
              <a:pathLst>
                <a:path extrusionOk="0" h="32" w="49">
                  <a:moveTo>
                    <a:pt x="7" y="16"/>
                  </a:moveTo>
                  <a:cubicBezTo>
                    <a:pt x="8" y="17"/>
                    <a:pt x="11" y="18"/>
                    <a:pt x="12" y="18"/>
                  </a:cubicBezTo>
                  <a:cubicBezTo>
                    <a:pt x="13" y="17"/>
                    <a:pt x="17" y="19"/>
                    <a:pt x="17" y="21"/>
                  </a:cubicBezTo>
                  <a:cubicBezTo>
                    <a:pt x="17" y="22"/>
                    <a:pt x="16" y="27"/>
                    <a:pt x="17" y="27"/>
                  </a:cubicBezTo>
                  <a:cubicBezTo>
                    <a:pt x="17" y="27"/>
                    <a:pt x="23" y="28"/>
                    <a:pt x="23" y="31"/>
                  </a:cubicBezTo>
                  <a:cubicBezTo>
                    <a:pt x="26" y="31"/>
                    <a:pt x="28" y="31"/>
                    <a:pt x="29" y="31"/>
                  </a:cubicBezTo>
                  <a:cubicBezTo>
                    <a:pt x="31" y="32"/>
                    <a:pt x="33" y="30"/>
                    <a:pt x="34" y="29"/>
                  </a:cubicBezTo>
                  <a:cubicBezTo>
                    <a:pt x="35" y="28"/>
                    <a:pt x="38" y="27"/>
                    <a:pt x="39" y="27"/>
                  </a:cubicBezTo>
                  <a:cubicBezTo>
                    <a:pt x="40" y="27"/>
                    <a:pt x="40" y="25"/>
                    <a:pt x="40" y="23"/>
                  </a:cubicBezTo>
                  <a:cubicBezTo>
                    <a:pt x="41" y="22"/>
                    <a:pt x="43" y="20"/>
                    <a:pt x="45" y="19"/>
                  </a:cubicBezTo>
                  <a:cubicBezTo>
                    <a:pt x="46" y="19"/>
                    <a:pt x="46" y="17"/>
                    <a:pt x="47" y="17"/>
                  </a:cubicBezTo>
                  <a:cubicBezTo>
                    <a:pt x="49" y="17"/>
                    <a:pt x="49" y="15"/>
                    <a:pt x="48" y="14"/>
                  </a:cubicBezTo>
                  <a:cubicBezTo>
                    <a:pt x="48" y="13"/>
                    <a:pt x="48" y="12"/>
                    <a:pt x="49" y="11"/>
                  </a:cubicBezTo>
                  <a:cubicBezTo>
                    <a:pt x="47" y="10"/>
                    <a:pt x="46" y="9"/>
                    <a:pt x="45" y="8"/>
                  </a:cubicBezTo>
                  <a:cubicBezTo>
                    <a:pt x="42" y="7"/>
                    <a:pt x="39" y="4"/>
                    <a:pt x="37" y="4"/>
                  </a:cubicBezTo>
                  <a:cubicBezTo>
                    <a:pt x="35" y="5"/>
                    <a:pt x="35" y="1"/>
                    <a:pt x="32" y="2"/>
                  </a:cubicBezTo>
                  <a:cubicBezTo>
                    <a:pt x="29" y="3"/>
                    <a:pt x="23" y="2"/>
                    <a:pt x="21" y="2"/>
                  </a:cubicBezTo>
                  <a:cubicBezTo>
                    <a:pt x="19" y="2"/>
                    <a:pt x="12" y="0"/>
                    <a:pt x="9" y="2"/>
                  </a:cubicBezTo>
                  <a:cubicBezTo>
                    <a:pt x="7" y="3"/>
                    <a:pt x="5" y="4"/>
                    <a:pt x="2" y="4"/>
                  </a:cubicBezTo>
                  <a:cubicBezTo>
                    <a:pt x="4" y="8"/>
                    <a:pt x="3" y="11"/>
                    <a:pt x="1" y="13"/>
                  </a:cubicBezTo>
                  <a:cubicBezTo>
                    <a:pt x="0" y="15"/>
                    <a:pt x="1" y="15"/>
                    <a:pt x="2" y="16"/>
                  </a:cubicBezTo>
                  <a:cubicBezTo>
                    <a:pt x="4" y="15"/>
                    <a:pt x="6" y="15"/>
                    <a:pt x="7" y="1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79" name="Google Shape;379;p79"/>
            <p:cNvSpPr/>
            <p:nvPr/>
          </p:nvSpPr>
          <p:spPr>
            <a:xfrm>
              <a:off x="4472984" y="2151035"/>
              <a:ext cx="93257" cy="52839"/>
            </a:xfrm>
            <a:custGeom>
              <a:rect b="b" l="l" r="r" t="t"/>
              <a:pathLst>
                <a:path extrusionOk="0" h="22" w="38">
                  <a:moveTo>
                    <a:pt x="34" y="9"/>
                  </a:moveTo>
                  <a:cubicBezTo>
                    <a:pt x="32" y="10"/>
                    <a:pt x="29" y="8"/>
                    <a:pt x="29" y="7"/>
                  </a:cubicBezTo>
                  <a:cubicBezTo>
                    <a:pt x="29" y="6"/>
                    <a:pt x="29" y="5"/>
                    <a:pt x="29" y="3"/>
                  </a:cubicBezTo>
                  <a:cubicBezTo>
                    <a:pt x="28" y="3"/>
                    <a:pt x="26" y="2"/>
                    <a:pt x="24" y="1"/>
                  </a:cubicBezTo>
                  <a:cubicBezTo>
                    <a:pt x="22" y="0"/>
                    <a:pt x="21" y="0"/>
                    <a:pt x="19" y="1"/>
                  </a:cubicBezTo>
                  <a:cubicBezTo>
                    <a:pt x="17" y="2"/>
                    <a:pt x="14" y="2"/>
                    <a:pt x="12" y="2"/>
                  </a:cubicBezTo>
                  <a:cubicBezTo>
                    <a:pt x="11" y="2"/>
                    <a:pt x="11" y="3"/>
                    <a:pt x="10" y="3"/>
                  </a:cubicBezTo>
                  <a:cubicBezTo>
                    <a:pt x="9" y="3"/>
                    <a:pt x="6" y="5"/>
                    <a:pt x="6" y="7"/>
                  </a:cubicBezTo>
                  <a:cubicBezTo>
                    <a:pt x="6" y="8"/>
                    <a:pt x="2" y="10"/>
                    <a:pt x="1" y="13"/>
                  </a:cubicBezTo>
                  <a:cubicBezTo>
                    <a:pt x="0" y="17"/>
                    <a:pt x="0" y="18"/>
                    <a:pt x="2" y="16"/>
                  </a:cubicBezTo>
                  <a:cubicBezTo>
                    <a:pt x="4" y="14"/>
                    <a:pt x="6" y="15"/>
                    <a:pt x="6" y="16"/>
                  </a:cubicBezTo>
                  <a:cubicBezTo>
                    <a:pt x="6" y="18"/>
                    <a:pt x="8" y="18"/>
                    <a:pt x="7" y="21"/>
                  </a:cubicBezTo>
                  <a:cubicBezTo>
                    <a:pt x="7" y="21"/>
                    <a:pt x="7" y="21"/>
                    <a:pt x="7" y="21"/>
                  </a:cubicBezTo>
                  <a:cubicBezTo>
                    <a:pt x="10" y="20"/>
                    <a:pt x="13" y="20"/>
                    <a:pt x="14" y="20"/>
                  </a:cubicBezTo>
                  <a:cubicBezTo>
                    <a:pt x="16" y="20"/>
                    <a:pt x="18" y="15"/>
                    <a:pt x="18" y="14"/>
                  </a:cubicBezTo>
                  <a:cubicBezTo>
                    <a:pt x="19" y="14"/>
                    <a:pt x="21" y="18"/>
                    <a:pt x="23" y="20"/>
                  </a:cubicBezTo>
                  <a:cubicBezTo>
                    <a:pt x="25" y="22"/>
                    <a:pt x="25" y="18"/>
                    <a:pt x="25" y="17"/>
                  </a:cubicBezTo>
                  <a:cubicBezTo>
                    <a:pt x="25" y="15"/>
                    <a:pt x="27" y="15"/>
                    <a:pt x="28" y="15"/>
                  </a:cubicBezTo>
                  <a:cubicBezTo>
                    <a:pt x="30" y="15"/>
                    <a:pt x="32" y="16"/>
                    <a:pt x="32" y="14"/>
                  </a:cubicBezTo>
                  <a:cubicBezTo>
                    <a:pt x="32" y="12"/>
                    <a:pt x="34" y="13"/>
                    <a:pt x="35" y="13"/>
                  </a:cubicBezTo>
                  <a:cubicBezTo>
                    <a:pt x="36" y="13"/>
                    <a:pt x="36" y="11"/>
                    <a:pt x="36" y="11"/>
                  </a:cubicBezTo>
                  <a:cubicBezTo>
                    <a:pt x="38" y="10"/>
                    <a:pt x="38" y="10"/>
                    <a:pt x="38" y="10"/>
                  </a:cubicBezTo>
                  <a:cubicBezTo>
                    <a:pt x="36" y="9"/>
                    <a:pt x="35" y="9"/>
                    <a:pt x="34" y="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0" name="Google Shape;380;p79"/>
            <p:cNvSpPr/>
            <p:nvPr/>
          </p:nvSpPr>
          <p:spPr>
            <a:xfrm>
              <a:off x="4470912" y="1958986"/>
              <a:ext cx="183407" cy="206275"/>
            </a:xfrm>
            <a:custGeom>
              <a:rect b="b" l="l" r="r" t="t"/>
              <a:pathLst>
                <a:path extrusionOk="0" h="86" w="75">
                  <a:moveTo>
                    <a:pt x="9" y="22"/>
                  </a:moveTo>
                  <a:cubicBezTo>
                    <a:pt x="7" y="25"/>
                    <a:pt x="5" y="25"/>
                    <a:pt x="5" y="26"/>
                  </a:cubicBezTo>
                  <a:cubicBezTo>
                    <a:pt x="6" y="27"/>
                    <a:pt x="9" y="29"/>
                    <a:pt x="8" y="31"/>
                  </a:cubicBezTo>
                  <a:cubicBezTo>
                    <a:pt x="7" y="32"/>
                    <a:pt x="6" y="31"/>
                    <a:pt x="6" y="33"/>
                  </a:cubicBezTo>
                  <a:cubicBezTo>
                    <a:pt x="6" y="36"/>
                    <a:pt x="3" y="36"/>
                    <a:pt x="2" y="36"/>
                  </a:cubicBezTo>
                  <a:cubicBezTo>
                    <a:pt x="0" y="36"/>
                    <a:pt x="2" y="38"/>
                    <a:pt x="1" y="40"/>
                  </a:cubicBezTo>
                  <a:cubicBezTo>
                    <a:pt x="0" y="41"/>
                    <a:pt x="0" y="45"/>
                    <a:pt x="0" y="46"/>
                  </a:cubicBezTo>
                  <a:cubicBezTo>
                    <a:pt x="0" y="48"/>
                    <a:pt x="3" y="50"/>
                    <a:pt x="2" y="52"/>
                  </a:cubicBezTo>
                  <a:cubicBezTo>
                    <a:pt x="2" y="53"/>
                    <a:pt x="0" y="54"/>
                    <a:pt x="1" y="55"/>
                  </a:cubicBezTo>
                  <a:cubicBezTo>
                    <a:pt x="1" y="56"/>
                    <a:pt x="3" y="57"/>
                    <a:pt x="3" y="62"/>
                  </a:cubicBezTo>
                  <a:cubicBezTo>
                    <a:pt x="4" y="62"/>
                    <a:pt x="5" y="62"/>
                    <a:pt x="5" y="63"/>
                  </a:cubicBezTo>
                  <a:cubicBezTo>
                    <a:pt x="6" y="64"/>
                    <a:pt x="8" y="65"/>
                    <a:pt x="10" y="65"/>
                  </a:cubicBezTo>
                  <a:cubicBezTo>
                    <a:pt x="13" y="65"/>
                    <a:pt x="14" y="67"/>
                    <a:pt x="15" y="67"/>
                  </a:cubicBezTo>
                  <a:cubicBezTo>
                    <a:pt x="16" y="67"/>
                    <a:pt x="19" y="68"/>
                    <a:pt x="17" y="70"/>
                  </a:cubicBezTo>
                  <a:cubicBezTo>
                    <a:pt x="14" y="72"/>
                    <a:pt x="14" y="74"/>
                    <a:pt x="13" y="77"/>
                  </a:cubicBezTo>
                  <a:cubicBezTo>
                    <a:pt x="13" y="78"/>
                    <a:pt x="13" y="80"/>
                    <a:pt x="13" y="82"/>
                  </a:cubicBezTo>
                  <a:cubicBezTo>
                    <a:pt x="15" y="82"/>
                    <a:pt x="18" y="82"/>
                    <a:pt x="20" y="81"/>
                  </a:cubicBezTo>
                  <a:cubicBezTo>
                    <a:pt x="22" y="80"/>
                    <a:pt x="23" y="80"/>
                    <a:pt x="25" y="81"/>
                  </a:cubicBezTo>
                  <a:cubicBezTo>
                    <a:pt x="27" y="82"/>
                    <a:pt x="29" y="83"/>
                    <a:pt x="30" y="83"/>
                  </a:cubicBezTo>
                  <a:cubicBezTo>
                    <a:pt x="30" y="83"/>
                    <a:pt x="31" y="82"/>
                    <a:pt x="31" y="82"/>
                  </a:cubicBezTo>
                  <a:cubicBezTo>
                    <a:pt x="33" y="82"/>
                    <a:pt x="35" y="86"/>
                    <a:pt x="36" y="84"/>
                  </a:cubicBezTo>
                  <a:cubicBezTo>
                    <a:pt x="37" y="82"/>
                    <a:pt x="40" y="82"/>
                    <a:pt x="41" y="83"/>
                  </a:cubicBezTo>
                  <a:cubicBezTo>
                    <a:pt x="42" y="84"/>
                    <a:pt x="44" y="84"/>
                    <a:pt x="46" y="83"/>
                  </a:cubicBezTo>
                  <a:cubicBezTo>
                    <a:pt x="47" y="81"/>
                    <a:pt x="53" y="80"/>
                    <a:pt x="55" y="81"/>
                  </a:cubicBezTo>
                  <a:cubicBezTo>
                    <a:pt x="56" y="81"/>
                    <a:pt x="59" y="83"/>
                    <a:pt x="58" y="78"/>
                  </a:cubicBezTo>
                  <a:cubicBezTo>
                    <a:pt x="57" y="74"/>
                    <a:pt x="61" y="75"/>
                    <a:pt x="61" y="73"/>
                  </a:cubicBezTo>
                  <a:cubicBezTo>
                    <a:pt x="62" y="72"/>
                    <a:pt x="67" y="71"/>
                    <a:pt x="66" y="70"/>
                  </a:cubicBezTo>
                  <a:cubicBezTo>
                    <a:pt x="65" y="68"/>
                    <a:pt x="59" y="64"/>
                    <a:pt x="57" y="63"/>
                  </a:cubicBezTo>
                  <a:cubicBezTo>
                    <a:pt x="55" y="62"/>
                    <a:pt x="55" y="58"/>
                    <a:pt x="54" y="56"/>
                  </a:cubicBezTo>
                  <a:cubicBezTo>
                    <a:pt x="53" y="54"/>
                    <a:pt x="51" y="52"/>
                    <a:pt x="54" y="51"/>
                  </a:cubicBezTo>
                  <a:cubicBezTo>
                    <a:pt x="56" y="51"/>
                    <a:pt x="61" y="50"/>
                    <a:pt x="63" y="48"/>
                  </a:cubicBezTo>
                  <a:cubicBezTo>
                    <a:pt x="65" y="46"/>
                    <a:pt x="68" y="46"/>
                    <a:pt x="69" y="45"/>
                  </a:cubicBezTo>
                  <a:cubicBezTo>
                    <a:pt x="71" y="44"/>
                    <a:pt x="73" y="46"/>
                    <a:pt x="74" y="45"/>
                  </a:cubicBezTo>
                  <a:cubicBezTo>
                    <a:pt x="75" y="44"/>
                    <a:pt x="75" y="41"/>
                    <a:pt x="74" y="40"/>
                  </a:cubicBezTo>
                  <a:cubicBezTo>
                    <a:pt x="73" y="39"/>
                    <a:pt x="72" y="36"/>
                    <a:pt x="72" y="33"/>
                  </a:cubicBezTo>
                  <a:cubicBezTo>
                    <a:pt x="72" y="30"/>
                    <a:pt x="71" y="30"/>
                    <a:pt x="71" y="29"/>
                  </a:cubicBezTo>
                  <a:cubicBezTo>
                    <a:pt x="71" y="27"/>
                    <a:pt x="70" y="25"/>
                    <a:pt x="69" y="25"/>
                  </a:cubicBezTo>
                  <a:cubicBezTo>
                    <a:pt x="68" y="24"/>
                    <a:pt x="67" y="23"/>
                    <a:pt x="69" y="21"/>
                  </a:cubicBezTo>
                  <a:cubicBezTo>
                    <a:pt x="70" y="19"/>
                    <a:pt x="69" y="14"/>
                    <a:pt x="69" y="13"/>
                  </a:cubicBezTo>
                  <a:cubicBezTo>
                    <a:pt x="69" y="12"/>
                    <a:pt x="69" y="12"/>
                    <a:pt x="69" y="12"/>
                  </a:cubicBezTo>
                  <a:cubicBezTo>
                    <a:pt x="68" y="11"/>
                    <a:pt x="68" y="11"/>
                    <a:pt x="68" y="11"/>
                  </a:cubicBezTo>
                  <a:cubicBezTo>
                    <a:pt x="68" y="9"/>
                    <a:pt x="66" y="8"/>
                    <a:pt x="63" y="8"/>
                  </a:cubicBezTo>
                  <a:cubicBezTo>
                    <a:pt x="60" y="8"/>
                    <a:pt x="65" y="5"/>
                    <a:pt x="64" y="3"/>
                  </a:cubicBezTo>
                  <a:cubicBezTo>
                    <a:pt x="63" y="1"/>
                    <a:pt x="59" y="6"/>
                    <a:pt x="56" y="5"/>
                  </a:cubicBezTo>
                  <a:cubicBezTo>
                    <a:pt x="53" y="4"/>
                    <a:pt x="49" y="8"/>
                    <a:pt x="47" y="10"/>
                  </a:cubicBezTo>
                  <a:cubicBezTo>
                    <a:pt x="44" y="12"/>
                    <a:pt x="40" y="10"/>
                    <a:pt x="42" y="7"/>
                  </a:cubicBezTo>
                  <a:cubicBezTo>
                    <a:pt x="44" y="4"/>
                    <a:pt x="42" y="5"/>
                    <a:pt x="39" y="6"/>
                  </a:cubicBezTo>
                  <a:cubicBezTo>
                    <a:pt x="37" y="7"/>
                    <a:pt x="33" y="5"/>
                    <a:pt x="33" y="3"/>
                  </a:cubicBezTo>
                  <a:cubicBezTo>
                    <a:pt x="33" y="2"/>
                    <a:pt x="33" y="1"/>
                    <a:pt x="33" y="1"/>
                  </a:cubicBezTo>
                  <a:cubicBezTo>
                    <a:pt x="31" y="1"/>
                    <a:pt x="30" y="1"/>
                    <a:pt x="30" y="1"/>
                  </a:cubicBezTo>
                  <a:cubicBezTo>
                    <a:pt x="28" y="0"/>
                    <a:pt x="25" y="0"/>
                    <a:pt x="22" y="0"/>
                  </a:cubicBezTo>
                  <a:cubicBezTo>
                    <a:pt x="23" y="2"/>
                    <a:pt x="24" y="3"/>
                    <a:pt x="23" y="4"/>
                  </a:cubicBezTo>
                  <a:cubicBezTo>
                    <a:pt x="22" y="6"/>
                    <a:pt x="24" y="8"/>
                    <a:pt x="26" y="11"/>
                  </a:cubicBezTo>
                  <a:cubicBezTo>
                    <a:pt x="27" y="14"/>
                    <a:pt x="22" y="13"/>
                    <a:pt x="22" y="15"/>
                  </a:cubicBezTo>
                  <a:cubicBezTo>
                    <a:pt x="22" y="17"/>
                    <a:pt x="17" y="15"/>
                    <a:pt x="16" y="14"/>
                  </a:cubicBezTo>
                  <a:cubicBezTo>
                    <a:pt x="14" y="13"/>
                    <a:pt x="9" y="14"/>
                    <a:pt x="9" y="15"/>
                  </a:cubicBezTo>
                  <a:cubicBezTo>
                    <a:pt x="10" y="15"/>
                    <a:pt x="9" y="16"/>
                    <a:pt x="9" y="17"/>
                  </a:cubicBezTo>
                  <a:cubicBezTo>
                    <a:pt x="10" y="19"/>
                    <a:pt x="10" y="21"/>
                    <a:pt x="9" y="22"/>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1" name="Google Shape;381;p79"/>
            <p:cNvSpPr/>
            <p:nvPr/>
          </p:nvSpPr>
          <p:spPr>
            <a:xfrm>
              <a:off x="4772445" y="1468193"/>
              <a:ext cx="215529" cy="339389"/>
            </a:xfrm>
            <a:custGeom>
              <a:rect b="b" l="l" r="r" t="t"/>
              <a:pathLst>
                <a:path extrusionOk="0" h="141" w="88">
                  <a:moveTo>
                    <a:pt x="75" y="118"/>
                  </a:moveTo>
                  <a:cubicBezTo>
                    <a:pt x="77" y="113"/>
                    <a:pt x="86" y="110"/>
                    <a:pt x="87" y="106"/>
                  </a:cubicBezTo>
                  <a:cubicBezTo>
                    <a:pt x="88" y="104"/>
                    <a:pt x="88" y="103"/>
                    <a:pt x="85" y="99"/>
                  </a:cubicBezTo>
                  <a:cubicBezTo>
                    <a:pt x="82" y="96"/>
                    <a:pt x="75" y="93"/>
                    <a:pt x="74" y="91"/>
                  </a:cubicBezTo>
                  <a:cubicBezTo>
                    <a:pt x="74" y="89"/>
                    <a:pt x="80" y="89"/>
                    <a:pt x="80" y="86"/>
                  </a:cubicBezTo>
                  <a:cubicBezTo>
                    <a:pt x="79" y="84"/>
                    <a:pt x="76" y="84"/>
                    <a:pt x="75" y="82"/>
                  </a:cubicBezTo>
                  <a:cubicBezTo>
                    <a:pt x="74" y="80"/>
                    <a:pt x="77" y="79"/>
                    <a:pt x="76" y="78"/>
                  </a:cubicBezTo>
                  <a:cubicBezTo>
                    <a:pt x="76" y="77"/>
                    <a:pt x="72" y="76"/>
                    <a:pt x="72" y="75"/>
                  </a:cubicBezTo>
                  <a:cubicBezTo>
                    <a:pt x="72" y="74"/>
                    <a:pt x="75" y="74"/>
                    <a:pt x="74" y="72"/>
                  </a:cubicBezTo>
                  <a:cubicBezTo>
                    <a:pt x="74" y="71"/>
                    <a:pt x="71" y="68"/>
                    <a:pt x="73" y="66"/>
                  </a:cubicBezTo>
                  <a:cubicBezTo>
                    <a:pt x="75" y="64"/>
                    <a:pt x="78" y="66"/>
                    <a:pt x="76" y="61"/>
                  </a:cubicBezTo>
                  <a:cubicBezTo>
                    <a:pt x="73" y="56"/>
                    <a:pt x="69" y="50"/>
                    <a:pt x="68" y="48"/>
                  </a:cubicBezTo>
                  <a:cubicBezTo>
                    <a:pt x="67" y="47"/>
                    <a:pt x="69" y="44"/>
                    <a:pt x="70" y="43"/>
                  </a:cubicBezTo>
                  <a:cubicBezTo>
                    <a:pt x="72" y="42"/>
                    <a:pt x="75" y="39"/>
                    <a:pt x="75" y="37"/>
                  </a:cubicBezTo>
                  <a:cubicBezTo>
                    <a:pt x="75" y="36"/>
                    <a:pt x="71" y="32"/>
                    <a:pt x="69" y="31"/>
                  </a:cubicBezTo>
                  <a:cubicBezTo>
                    <a:pt x="68" y="30"/>
                    <a:pt x="65" y="30"/>
                    <a:pt x="64" y="28"/>
                  </a:cubicBezTo>
                  <a:cubicBezTo>
                    <a:pt x="63" y="25"/>
                    <a:pt x="62" y="25"/>
                    <a:pt x="63" y="23"/>
                  </a:cubicBezTo>
                  <a:cubicBezTo>
                    <a:pt x="64" y="22"/>
                    <a:pt x="64" y="20"/>
                    <a:pt x="64" y="19"/>
                  </a:cubicBezTo>
                  <a:cubicBezTo>
                    <a:pt x="64" y="17"/>
                    <a:pt x="67" y="18"/>
                    <a:pt x="67" y="16"/>
                  </a:cubicBezTo>
                  <a:cubicBezTo>
                    <a:pt x="68" y="15"/>
                    <a:pt x="68" y="14"/>
                    <a:pt x="69" y="13"/>
                  </a:cubicBezTo>
                  <a:cubicBezTo>
                    <a:pt x="69" y="11"/>
                    <a:pt x="70" y="10"/>
                    <a:pt x="69" y="8"/>
                  </a:cubicBezTo>
                  <a:cubicBezTo>
                    <a:pt x="69" y="6"/>
                    <a:pt x="62" y="5"/>
                    <a:pt x="61" y="2"/>
                  </a:cubicBezTo>
                  <a:cubicBezTo>
                    <a:pt x="59" y="0"/>
                    <a:pt x="55" y="1"/>
                    <a:pt x="54" y="2"/>
                  </a:cubicBezTo>
                  <a:cubicBezTo>
                    <a:pt x="53" y="4"/>
                    <a:pt x="45" y="2"/>
                    <a:pt x="45" y="4"/>
                  </a:cubicBezTo>
                  <a:cubicBezTo>
                    <a:pt x="45" y="7"/>
                    <a:pt x="40" y="7"/>
                    <a:pt x="40" y="10"/>
                  </a:cubicBezTo>
                  <a:cubicBezTo>
                    <a:pt x="40" y="13"/>
                    <a:pt x="43" y="18"/>
                    <a:pt x="39" y="17"/>
                  </a:cubicBezTo>
                  <a:cubicBezTo>
                    <a:pt x="35" y="17"/>
                    <a:pt x="37" y="19"/>
                    <a:pt x="35" y="22"/>
                  </a:cubicBezTo>
                  <a:cubicBezTo>
                    <a:pt x="33" y="25"/>
                    <a:pt x="33" y="20"/>
                    <a:pt x="30" y="21"/>
                  </a:cubicBezTo>
                  <a:cubicBezTo>
                    <a:pt x="28" y="22"/>
                    <a:pt x="25" y="18"/>
                    <a:pt x="24" y="20"/>
                  </a:cubicBezTo>
                  <a:cubicBezTo>
                    <a:pt x="23" y="22"/>
                    <a:pt x="19" y="21"/>
                    <a:pt x="15" y="20"/>
                  </a:cubicBezTo>
                  <a:cubicBezTo>
                    <a:pt x="11" y="19"/>
                    <a:pt x="9" y="14"/>
                    <a:pt x="5" y="13"/>
                  </a:cubicBezTo>
                  <a:cubicBezTo>
                    <a:pt x="3" y="13"/>
                    <a:pt x="1" y="15"/>
                    <a:pt x="0" y="17"/>
                  </a:cubicBezTo>
                  <a:cubicBezTo>
                    <a:pt x="3" y="19"/>
                    <a:pt x="5" y="22"/>
                    <a:pt x="9" y="24"/>
                  </a:cubicBezTo>
                  <a:cubicBezTo>
                    <a:pt x="13" y="26"/>
                    <a:pt x="21" y="28"/>
                    <a:pt x="21" y="31"/>
                  </a:cubicBezTo>
                  <a:cubicBezTo>
                    <a:pt x="21" y="34"/>
                    <a:pt x="19" y="38"/>
                    <a:pt x="21" y="39"/>
                  </a:cubicBezTo>
                  <a:cubicBezTo>
                    <a:pt x="23" y="40"/>
                    <a:pt x="21" y="46"/>
                    <a:pt x="23" y="47"/>
                  </a:cubicBezTo>
                  <a:cubicBezTo>
                    <a:pt x="26" y="48"/>
                    <a:pt x="25" y="54"/>
                    <a:pt x="23" y="54"/>
                  </a:cubicBezTo>
                  <a:cubicBezTo>
                    <a:pt x="21" y="54"/>
                    <a:pt x="23" y="57"/>
                    <a:pt x="25" y="58"/>
                  </a:cubicBezTo>
                  <a:cubicBezTo>
                    <a:pt x="25" y="59"/>
                    <a:pt x="26" y="61"/>
                    <a:pt x="26" y="62"/>
                  </a:cubicBezTo>
                  <a:cubicBezTo>
                    <a:pt x="28" y="63"/>
                    <a:pt x="30" y="64"/>
                    <a:pt x="33" y="65"/>
                  </a:cubicBezTo>
                  <a:cubicBezTo>
                    <a:pt x="36" y="67"/>
                    <a:pt x="35" y="69"/>
                    <a:pt x="35" y="72"/>
                  </a:cubicBezTo>
                  <a:cubicBezTo>
                    <a:pt x="36" y="74"/>
                    <a:pt x="36" y="76"/>
                    <a:pt x="34" y="75"/>
                  </a:cubicBezTo>
                  <a:cubicBezTo>
                    <a:pt x="32" y="74"/>
                    <a:pt x="30" y="75"/>
                    <a:pt x="29" y="78"/>
                  </a:cubicBezTo>
                  <a:cubicBezTo>
                    <a:pt x="28" y="82"/>
                    <a:pt x="24" y="87"/>
                    <a:pt x="21" y="87"/>
                  </a:cubicBezTo>
                  <a:cubicBezTo>
                    <a:pt x="18" y="87"/>
                    <a:pt x="18" y="90"/>
                    <a:pt x="16" y="91"/>
                  </a:cubicBezTo>
                  <a:cubicBezTo>
                    <a:pt x="13" y="91"/>
                    <a:pt x="11" y="93"/>
                    <a:pt x="11" y="95"/>
                  </a:cubicBezTo>
                  <a:cubicBezTo>
                    <a:pt x="11" y="98"/>
                    <a:pt x="8" y="98"/>
                    <a:pt x="5" y="98"/>
                  </a:cubicBezTo>
                  <a:cubicBezTo>
                    <a:pt x="3" y="98"/>
                    <a:pt x="4" y="102"/>
                    <a:pt x="2" y="104"/>
                  </a:cubicBezTo>
                  <a:cubicBezTo>
                    <a:pt x="0" y="105"/>
                    <a:pt x="0" y="106"/>
                    <a:pt x="2" y="108"/>
                  </a:cubicBezTo>
                  <a:cubicBezTo>
                    <a:pt x="4" y="111"/>
                    <a:pt x="2" y="113"/>
                    <a:pt x="3" y="114"/>
                  </a:cubicBezTo>
                  <a:cubicBezTo>
                    <a:pt x="4" y="116"/>
                    <a:pt x="6" y="120"/>
                    <a:pt x="4" y="124"/>
                  </a:cubicBezTo>
                  <a:cubicBezTo>
                    <a:pt x="3" y="128"/>
                    <a:pt x="1" y="133"/>
                    <a:pt x="2" y="132"/>
                  </a:cubicBezTo>
                  <a:cubicBezTo>
                    <a:pt x="4" y="132"/>
                    <a:pt x="7" y="136"/>
                    <a:pt x="10" y="136"/>
                  </a:cubicBezTo>
                  <a:cubicBezTo>
                    <a:pt x="12" y="135"/>
                    <a:pt x="13" y="139"/>
                    <a:pt x="15" y="138"/>
                  </a:cubicBezTo>
                  <a:cubicBezTo>
                    <a:pt x="17" y="138"/>
                    <a:pt x="17" y="141"/>
                    <a:pt x="24" y="140"/>
                  </a:cubicBezTo>
                  <a:cubicBezTo>
                    <a:pt x="31" y="140"/>
                    <a:pt x="45" y="134"/>
                    <a:pt x="50" y="134"/>
                  </a:cubicBezTo>
                  <a:cubicBezTo>
                    <a:pt x="54" y="134"/>
                    <a:pt x="56" y="134"/>
                    <a:pt x="58" y="134"/>
                  </a:cubicBezTo>
                  <a:cubicBezTo>
                    <a:pt x="59" y="132"/>
                    <a:pt x="61" y="130"/>
                    <a:pt x="62" y="128"/>
                  </a:cubicBezTo>
                  <a:cubicBezTo>
                    <a:pt x="65" y="125"/>
                    <a:pt x="73" y="122"/>
                    <a:pt x="75" y="11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2" name="Google Shape;382;p79"/>
            <p:cNvSpPr/>
            <p:nvPr/>
          </p:nvSpPr>
          <p:spPr>
            <a:xfrm>
              <a:off x="5049109" y="2529037"/>
              <a:ext cx="433129" cy="341421"/>
            </a:xfrm>
            <a:custGeom>
              <a:rect b="b" l="l" r="r" t="t"/>
              <a:pathLst>
                <a:path extrusionOk="0" h="142" w="177">
                  <a:moveTo>
                    <a:pt x="106" y="30"/>
                  </a:moveTo>
                  <a:cubicBezTo>
                    <a:pt x="106" y="30"/>
                    <a:pt x="93" y="28"/>
                    <a:pt x="91" y="28"/>
                  </a:cubicBezTo>
                  <a:cubicBezTo>
                    <a:pt x="89" y="28"/>
                    <a:pt x="84" y="28"/>
                    <a:pt x="81" y="25"/>
                  </a:cubicBezTo>
                  <a:cubicBezTo>
                    <a:pt x="78" y="22"/>
                    <a:pt x="63" y="11"/>
                    <a:pt x="61" y="10"/>
                  </a:cubicBezTo>
                  <a:cubicBezTo>
                    <a:pt x="58" y="9"/>
                    <a:pt x="47" y="1"/>
                    <a:pt x="44" y="0"/>
                  </a:cubicBezTo>
                  <a:cubicBezTo>
                    <a:pt x="41" y="0"/>
                    <a:pt x="41" y="0"/>
                    <a:pt x="37" y="0"/>
                  </a:cubicBezTo>
                  <a:cubicBezTo>
                    <a:pt x="34" y="0"/>
                    <a:pt x="35" y="3"/>
                    <a:pt x="29" y="3"/>
                  </a:cubicBezTo>
                  <a:cubicBezTo>
                    <a:pt x="22" y="3"/>
                    <a:pt x="18" y="8"/>
                    <a:pt x="20" y="8"/>
                  </a:cubicBezTo>
                  <a:cubicBezTo>
                    <a:pt x="22" y="9"/>
                    <a:pt x="29" y="15"/>
                    <a:pt x="27" y="16"/>
                  </a:cubicBezTo>
                  <a:cubicBezTo>
                    <a:pt x="25" y="17"/>
                    <a:pt x="24" y="20"/>
                    <a:pt x="22" y="20"/>
                  </a:cubicBezTo>
                  <a:cubicBezTo>
                    <a:pt x="19" y="20"/>
                    <a:pt x="16" y="20"/>
                    <a:pt x="16" y="22"/>
                  </a:cubicBezTo>
                  <a:cubicBezTo>
                    <a:pt x="16" y="24"/>
                    <a:pt x="13" y="27"/>
                    <a:pt x="10" y="27"/>
                  </a:cubicBezTo>
                  <a:cubicBezTo>
                    <a:pt x="8" y="27"/>
                    <a:pt x="4" y="25"/>
                    <a:pt x="1" y="23"/>
                  </a:cubicBezTo>
                  <a:cubicBezTo>
                    <a:pt x="0" y="26"/>
                    <a:pt x="0" y="26"/>
                    <a:pt x="0" y="26"/>
                  </a:cubicBezTo>
                  <a:cubicBezTo>
                    <a:pt x="0" y="28"/>
                    <a:pt x="0" y="28"/>
                    <a:pt x="0" y="28"/>
                  </a:cubicBezTo>
                  <a:cubicBezTo>
                    <a:pt x="1" y="30"/>
                    <a:pt x="0" y="37"/>
                    <a:pt x="1" y="38"/>
                  </a:cubicBezTo>
                  <a:cubicBezTo>
                    <a:pt x="3" y="38"/>
                    <a:pt x="4" y="42"/>
                    <a:pt x="8" y="46"/>
                  </a:cubicBezTo>
                  <a:cubicBezTo>
                    <a:pt x="12" y="50"/>
                    <a:pt x="20" y="62"/>
                    <a:pt x="20" y="65"/>
                  </a:cubicBezTo>
                  <a:cubicBezTo>
                    <a:pt x="21" y="68"/>
                    <a:pt x="22" y="71"/>
                    <a:pt x="27" y="74"/>
                  </a:cubicBezTo>
                  <a:cubicBezTo>
                    <a:pt x="32" y="78"/>
                    <a:pt x="32" y="82"/>
                    <a:pt x="35" y="84"/>
                  </a:cubicBezTo>
                  <a:cubicBezTo>
                    <a:pt x="37" y="86"/>
                    <a:pt x="37" y="88"/>
                    <a:pt x="37" y="93"/>
                  </a:cubicBezTo>
                  <a:cubicBezTo>
                    <a:pt x="37" y="98"/>
                    <a:pt x="39" y="104"/>
                    <a:pt x="43" y="107"/>
                  </a:cubicBezTo>
                  <a:cubicBezTo>
                    <a:pt x="48" y="110"/>
                    <a:pt x="51" y="113"/>
                    <a:pt x="53" y="118"/>
                  </a:cubicBezTo>
                  <a:cubicBezTo>
                    <a:pt x="55" y="124"/>
                    <a:pt x="58" y="128"/>
                    <a:pt x="61" y="131"/>
                  </a:cubicBezTo>
                  <a:cubicBezTo>
                    <a:pt x="64" y="134"/>
                    <a:pt x="62" y="135"/>
                    <a:pt x="64" y="138"/>
                  </a:cubicBezTo>
                  <a:cubicBezTo>
                    <a:pt x="65" y="139"/>
                    <a:pt x="66" y="140"/>
                    <a:pt x="67" y="142"/>
                  </a:cubicBezTo>
                  <a:cubicBezTo>
                    <a:pt x="69" y="141"/>
                    <a:pt x="70" y="141"/>
                    <a:pt x="70" y="140"/>
                  </a:cubicBezTo>
                  <a:cubicBezTo>
                    <a:pt x="71" y="139"/>
                    <a:pt x="69" y="137"/>
                    <a:pt x="70" y="136"/>
                  </a:cubicBezTo>
                  <a:cubicBezTo>
                    <a:pt x="71" y="135"/>
                    <a:pt x="72" y="133"/>
                    <a:pt x="74" y="133"/>
                  </a:cubicBezTo>
                  <a:cubicBezTo>
                    <a:pt x="75" y="132"/>
                    <a:pt x="77" y="134"/>
                    <a:pt x="80" y="134"/>
                  </a:cubicBezTo>
                  <a:cubicBezTo>
                    <a:pt x="83" y="133"/>
                    <a:pt x="90" y="134"/>
                    <a:pt x="90" y="134"/>
                  </a:cubicBezTo>
                  <a:cubicBezTo>
                    <a:pt x="91" y="135"/>
                    <a:pt x="100" y="135"/>
                    <a:pt x="102" y="136"/>
                  </a:cubicBezTo>
                  <a:cubicBezTo>
                    <a:pt x="104" y="138"/>
                    <a:pt x="107" y="138"/>
                    <a:pt x="108" y="134"/>
                  </a:cubicBezTo>
                  <a:cubicBezTo>
                    <a:pt x="109" y="131"/>
                    <a:pt x="120" y="124"/>
                    <a:pt x="121" y="123"/>
                  </a:cubicBezTo>
                  <a:cubicBezTo>
                    <a:pt x="122" y="122"/>
                    <a:pt x="133" y="123"/>
                    <a:pt x="138" y="122"/>
                  </a:cubicBezTo>
                  <a:cubicBezTo>
                    <a:pt x="142" y="121"/>
                    <a:pt x="170" y="112"/>
                    <a:pt x="171" y="111"/>
                  </a:cubicBezTo>
                  <a:cubicBezTo>
                    <a:pt x="173" y="110"/>
                    <a:pt x="177" y="95"/>
                    <a:pt x="177" y="93"/>
                  </a:cubicBezTo>
                  <a:cubicBezTo>
                    <a:pt x="177" y="92"/>
                    <a:pt x="175" y="87"/>
                    <a:pt x="173" y="87"/>
                  </a:cubicBezTo>
                  <a:cubicBezTo>
                    <a:pt x="171" y="88"/>
                    <a:pt x="153" y="86"/>
                    <a:pt x="152" y="85"/>
                  </a:cubicBezTo>
                  <a:cubicBezTo>
                    <a:pt x="151" y="84"/>
                    <a:pt x="146" y="81"/>
                    <a:pt x="145" y="76"/>
                  </a:cubicBezTo>
                  <a:cubicBezTo>
                    <a:pt x="144" y="75"/>
                    <a:pt x="142" y="73"/>
                    <a:pt x="142" y="71"/>
                  </a:cubicBezTo>
                  <a:cubicBezTo>
                    <a:pt x="140" y="71"/>
                    <a:pt x="137" y="70"/>
                    <a:pt x="135" y="66"/>
                  </a:cubicBezTo>
                  <a:cubicBezTo>
                    <a:pt x="133" y="65"/>
                    <a:pt x="129" y="58"/>
                    <a:pt x="130" y="57"/>
                  </a:cubicBezTo>
                  <a:cubicBezTo>
                    <a:pt x="132" y="54"/>
                    <a:pt x="129" y="50"/>
                    <a:pt x="127" y="48"/>
                  </a:cubicBezTo>
                  <a:cubicBezTo>
                    <a:pt x="124" y="45"/>
                    <a:pt x="118" y="40"/>
                    <a:pt x="118" y="38"/>
                  </a:cubicBezTo>
                  <a:cubicBezTo>
                    <a:pt x="118" y="37"/>
                    <a:pt x="118" y="35"/>
                    <a:pt x="117" y="34"/>
                  </a:cubicBezTo>
                  <a:cubicBezTo>
                    <a:pt x="110" y="34"/>
                    <a:pt x="110" y="34"/>
                    <a:pt x="110" y="34"/>
                  </a:cubicBezTo>
                  <a:lnTo>
                    <a:pt x="106" y="30"/>
                  </a:ln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3" name="Google Shape;383;p79"/>
            <p:cNvSpPr/>
            <p:nvPr/>
          </p:nvSpPr>
          <p:spPr>
            <a:xfrm>
              <a:off x="5406596" y="2685520"/>
              <a:ext cx="166827" cy="182904"/>
            </a:xfrm>
            <a:custGeom>
              <a:rect b="b" l="l" r="r" t="t"/>
              <a:pathLst>
                <a:path extrusionOk="0" h="76" w="68">
                  <a:moveTo>
                    <a:pt x="33" y="2"/>
                  </a:moveTo>
                  <a:cubicBezTo>
                    <a:pt x="33" y="8"/>
                    <a:pt x="33" y="8"/>
                    <a:pt x="33" y="8"/>
                  </a:cubicBezTo>
                  <a:cubicBezTo>
                    <a:pt x="28" y="15"/>
                    <a:pt x="28" y="15"/>
                    <a:pt x="28" y="15"/>
                  </a:cubicBezTo>
                  <a:cubicBezTo>
                    <a:pt x="25" y="22"/>
                    <a:pt x="25" y="22"/>
                    <a:pt x="25" y="22"/>
                  </a:cubicBezTo>
                  <a:cubicBezTo>
                    <a:pt x="26" y="22"/>
                    <a:pt x="27" y="22"/>
                    <a:pt x="27" y="22"/>
                  </a:cubicBezTo>
                  <a:cubicBezTo>
                    <a:pt x="29" y="22"/>
                    <a:pt x="31" y="27"/>
                    <a:pt x="31" y="28"/>
                  </a:cubicBezTo>
                  <a:cubicBezTo>
                    <a:pt x="31" y="30"/>
                    <a:pt x="27" y="45"/>
                    <a:pt x="25" y="46"/>
                  </a:cubicBezTo>
                  <a:cubicBezTo>
                    <a:pt x="25" y="47"/>
                    <a:pt x="10" y="52"/>
                    <a:pt x="0" y="55"/>
                  </a:cubicBezTo>
                  <a:cubicBezTo>
                    <a:pt x="2" y="59"/>
                    <a:pt x="6" y="68"/>
                    <a:pt x="10" y="76"/>
                  </a:cubicBezTo>
                  <a:cubicBezTo>
                    <a:pt x="11" y="76"/>
                    <a:pt x="11" y="75"/>
                    <a:pt x="12" y="75"/>
                  </a:cubicBezTo>
                  <a:cubicBezTo>
                    <a:pt x="17" y="72"/>
                    <a:pt x="22" y="74"/>
                    <a:pt x="26" y="73"/>
                  </a:cubicBezTo>
                  <a:cubicBezTo>
                    <a:pt x="29" y="72"/>
                    <a:pt x="26" y="69"/>
                    <a:pt x="29" y="66"/>
                  </a:cubicBezTo>
                  <a:cubicBezTo>
                    <a:pt x="32" y="63"/>
                    <a:pt x="37" y="65"/>
                    <a:pt x="38" y="64"/>
                  </a:cubicBezTo>
                  <a:cubicBezTo>
                    <a:pt x="40" y="64"/>
                    <a:pt x="41" y="58"/>
                    <a:pt x="44" y="57"/>
                  </a:cubicBezTo>
                  <a:cubicBezTo>
                    <a:pt x="46" y="56"/>
                    <a:pt x="49" y="56"/>
                    <a:pt x="49" y="54"/>
                  </a:cubicBezTo>
                  <a:cubicBezTo>
                    <a:pt x="49" y="52"/>
                    <a:pt x="49" y="43"/>
                    <a:pt x="52" y="43"/>
                  </a:cubicBezTo>
                  <a:cubicBezTo>
                    <a:pt x="55" y="42"/>
                    <a:pt x="59" y="39"/>
                    <a:pt x="59" y="38"/>
                  </a:cubicBezTo>
                  <a:cubicBezTo>
                    <a:pt x="59" y="36"/>
                    <a:pt x="64" y="31"/>
                    <a:pt x="66" y="28"/>
                  </a:cubicBezTo>
                  <a:cubicBezTo>
                    <a:pt x="67" y="25"/>
                    <a:pt x="68" y="24"/>
                    <a:pt x="65" y="23"/>
                  </a:cubicBezTo>
                  <a:cubicBezTo>
                    <a:pt x="63" y="23"/>
                    <a:pt x="59" y="16"/>
                    <a:pt x="58" y="15"/>
                  </a:cubicBezTo>
                  <a:cubicBezTo>
                    <a:pt x="57" y="13"/>
                    <a:pt x="50" y="14"/>
                    <a:pt x="44" y="9"/>
                  </a:cubicBezTo>
                  <a:cubicBezTo>
                    <a:pt x="42" y="8"/>
                    <a:pt x="40" y="4"/>
                    <a:pt x="39" y="0"/>
                  </a:cubicBezTo>
                  <a:cubicBezTo>
                    <a:pt x="37" y="2"/>
                    <a:pt x="37" y="2"/>
                    <a:pt x="37" y="2"/>
                  </a:cubicBezTo>
                  <a:lnTo>
                    <a:pt x="33" y="2"/>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4" name="Google Shape;384;p79"/>
            <p:cNvSpPr/>
            <p:nvPr/>
          </p:nvSpPr>
          <p:spPr>
            <a:xfrm>
              <a:off x="5379654" y="2663165"/>
              <a:ext cx="24869" cy="36581"/>
            </a:xfrm>
            <a:custGeom>
              <a:rect b="b" l="l" r="r" t="t"/>
              <a:pathLst>
                <a:path extrusionOk="0" h="15" w="10">
                  <a:moveTo>
                    <a:pt x="7" y="15"/>
                  </a:moveTo>
                  <a:cubicBezTo>
                    <a:pt x="7" y="14"/>
                    <a:pt x="7" y="13"/>
                    <a:pt x="7" y="12"/>
                  </a:cubicBezTo>
                  <a:cubicBezTo>
                    <a:pt x="9" y="9"/>
                    <a:pt x="10" y="2"/>
                    <a:pt x="6" y="1"/>
                  </a:cubicBezTo>
                  <a:cubicBezTo>
                    <a:pt x="2" y="0"/>
                    <a:pt x="0" y="8"/>
                    <a:pt x="0" y="10"/>
                  </a:cubicBezTo>
                  <a:cubicBezTo>
                    <a:pt x="0" y="10"/>
                    <a:pt x="0" y="10"/>
                    <a:pt x="0" y="10"/>
                  </a:cubicBezTo>
                  <a:cubicBezTo>
                    <a:pt x="2" y="14"/>
                    <a:pt x="5" y="15"/>
                    <a:pt x="7" y="1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5" name="Google Shape;385;p79"/>
            <p:cNvSpPr/>
            <p:nvPr/>
          </p:nvSpPr>
          <p:spPr>
            <a:xfrm>
              <a:off x="5404523" y="2661133"/>
              <a:ext cx="97402" cy="77227"/>
            </a:xfrm>
            <a:custGeom>
              <a:rect b="b" l="l" r="r" t="t"/>
              <a:pathLst>
                <a:path extrusionOk="0" h="32" w="40">
                  <a:moveTo>
                    <a:pt x="7" y="30"/>
                  </a:moveTo>
                  <a:cubicBezTo>
                    <a:pt x="8" y="31"/>
                    <a:pt x="21" y="32"/>
                    <a:pt x="26" y="32"/>
                  </a:cubicBezTo>
                  <a:cubicBezTo>
                    <a:pt x="29" y="25"/>
                    <a:pt x="29" y="25"/>
                    <a:pt x="29" y="25"/>
                  </a:cubicBezTo>
                  <a:cubicBezTo>
                    <a:pt x="34" y="18"/>
                    <a:pt x="34" y="18"/>
                    <a:pt x="34" y="18"/>
                  </a:cubicBezTo>
                  <a:cubicBezTo>
                    <a:pt x="34" y="12"/>
                    <a:pt x="34" y="12"/>
                    <a:pt x="34" y="12"/>
                  </a:cubicBezTo>
                  <a:cubicBezTo>
                    <a:pt x="38" y="12"/>
                    <a:pt x="38" y="12"/>
                    <a:pt x="38" y="12"/>
                  </a:cubicBezTo>
                  <a:cubicBezTo>
                    <a:pt x="40" y="10"/>
                    <a:pt x="40" y="10"/>
                    <a:pt x="40" y="10"/>
                  </a:cubicBezTo>
                  <a:cubicBezTo>
                    <a:pt x="39" y="5"/>
                    <a:pt x="39" y="0"/>
                    <a:pt x="38" y="0"/>
                  </a:cubicBezTo>
                  <a:cubicBezTo>
                    <a:pt x="37" y="0"/>
                    <a:pt x="31" y="6"/>
                    <a:pt x="28" y="11"/>
                  </a:cubicBezTo>
                  <a:cubicBezTo>
                    <a:pt x="26" y="16"/>
                    <a:pt x="18" y="20"/>
                    <a:pt x="12" y="19"/>
                  </a:cubicBezTo>
                  <a:cubicBezTo>
                    <a:pt x="6" y="18"/>
                    <a:pt x="4" y="20"/>
                    <a:pt x="2" y="21"/>
                  </a:cubicBezTo>
                  <a:cubicBezTo>
                    <a:pt x="2" y="22"/>
                    <a:pt x="1" y="21"/>
                    <a:pt x="0" y="21"/>
                  </a:cubicBezTo>
                  <a:cubicBezTo>
                    <a:pt x="1" y="26"/>
                    <a:pt x="6" y="29"/>
                    <a:pt x="7" y="3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6" name="Google Shape;386;p79"/>
            <p:cNvSpPr/>
            <p:nvPr/>
          </p:nvSpPr>
          <p:spPr>
            <a:xfrm>
              <a:off x="6379582" y="3074699"/>
              <a:ext cx="402043" cy="122952"/>
            </a:xfrm>
            <a:custGeom>
              <a:rect b="b" l="l" r="r" t="t"/>
              <a:pathLst>
                <a:path extrusionOk="0" h="51" w="164">
                  <a:moveTo>
                    <a:pt x="30" y="18"/>
                  </a:moveTo>
                  <a:cubicBezTo>
                    <a:pt x="30" y="13"/>
                    <a:pt x="25" y="13"/>
                    <a:pt x="23" y="9"/>
                  </a:cubicBezTo>
                  <a:cubicBezTo>
                    <a:pt x="22" y="5"/>
                    <a:pt x="20" y="8"/>
                    <a:pt x="19" y="5"/>
                  </a:cubicBezTo>
                  <a:cubicBezTo>
                    <a:pt x="19" y="5"/>
                    <a:pt x="19" y="4"/>
                    <a:pt x="19" y="4"/>
                  </a:cubicBezTo>
                  <a:cubicBezTo>
                    <a:pt x="16" y="5"/>
                    <a:pt x="17" y="7"/>
                    <a:pt x="16" y="7"/>
                  </a:cubicBezTo>
                  <a:cubicBezTo>
                    <a:pt x="15" y="8"/>
                    <a:pt x="9" y="8"/>
                    <a:pt x="9" y="7"/>
                  </a:cubicBezTo>
                  <a:cubicBezTo>
                    <a:pt x="9" y="5"/>
                    <a:pt x="8" y="2"/>
                    <a:pt x="5" y="2"/>
                  </a:cubicBezTo>
                  <a:cubicBezTo>
                    <a:pt x="3" y="1"/>
                    <a:pt x="2" y="1"/>
                    <a:pt x="0" y="1"/>
                  </a:cubicBezTo>
                  <a:cubicBezTo>
                    <a:pt x="2" y="6"/>
                    <a:pt x="3" y="10"/>
                    <a:pt x="3" y="14"/>
                  </a:cubicBezTo>
                  <a:cubicBezTo>
                    <a:pt x="3" y="19"/>
                    <a:pt x="10" y="27"/>
                    <a:pt x="11" y="30"/>
                  </a:cubicBezTo>
                  <a:cubicBezTo>
                    <a:pt x="12" y="34"/>
                    <a:pt x="14" y="35"/>
                    <a:pt x="19" y="38"/>
                  </a:cubicBezTo>
                  <a:cubicBezTo>
                    <a:pt x="24" y="42"/>
                    <a:pt x="34" y="47"/>
                    <a:pt x="35" y="46"/>
                  </a:cubicBezTo>
                  <a:cubicBezTo>
                    <a:pt x="37" y="45"/>
                    <a:pt x="33" y="37"/>
                    <a:pt x="30" y="34"/>
                  </a:cubicBezTo>
                  <a:cubicBezTo>
                    <a:pt x="27" y="31"/>
                    <a:pt x="30" y="24"/>
                    <a:pt x="30" y="18"/>
                  </a:cubicBezTo>
                  <a:close/>
                  <a:moveTo>
                    <a:pt x="157" y="9"/>
                  </a:moveTo>
                  <a:cubicBezTo>
                    <a:pt x="155" y="9"/>
                    <a:pt x="150" y="9"/>
                    <a:pt x="150" y="7"/>
                  </a:cubicBezTo>
                  <a:cubicBezTo>
                    <a:pt x="150" y="4"/>
                    <a:pt x="145" y="0"/>
                    <a:pt x="142" y="0"/>
                  </a:cubicBezTo>
                  <a:cubicBezTo>
                    <a:pt x="139" y="0"/>
                    <a:pt x="135" y="6"/>
                    <a:pt x="135" y="9"/>
                  </a:cubicBezTo>
                  <a:cubicBezTo>
                    <a:pt x="135" y="11"/>
                    <a:pt x="130" y="11"/>
                    <a:pt x="131" y="14"/>
                  </a:cubicBezTo>
                  <a:cubicBezTo>
                    <a:pt x="131" y="16"/>
                    <a:pt x="130" y="16"/>
                    <a:pt x="129" y="17"/>
                  </a:cubicBezTo>
                  <a:cubicBezTo>
                    <a:pt x="130" y="20"/>
                    <a:pt x="130" y="22"/>
                    <a:pt x="129" y="22"/>
                  </a:cubicBezTo>
                  <a:cubicBezTo>
                    <a:pt x="127" y="21"/>
                    <a:pt x="126" y="24"/>
                    <a:pt x="124" y="24"/>
                  </a:cubicBezTo>
                  <a:cubicBezTo>
                    <a:pt x="122" y="24"/>
                    <a:pt x="121" y="21"/>
                    <a:pt x="119" y="18"/>
                  </a:cubicBezTo>
                  <a:cubicBezTo>
                    <a:pt x="119" y="18"/>
                    <a:pt x="119" y="18"/>
                    <a:pt x="119" y="18"/>
                  </a:cubicBezTo>
                  <a:cubicBezTo>
                    <a:pt x="117" y="18"/>
                    <a:pt x="112" y="25"/>
                    <a:pt x="111" y="29"/>
                  </a:cubicBezTo>
                  <a:cubicBezTo>
                    <a:pt x="110" y="34"/>
                    <a:pt x="106" y="32"/>
                    <a:pt x="99" y="33"/>
                  </a:cubicBezTo>
                  <a:cubicBezTo>
                    <a:pt x="92" y="33"/>
                    <a:pt x="95" y="40"/>
                    <a:pt x="94" y="44"/>
                  </a:cubicBezTo>
                  <a:cubicBezTo>
                    <a:pt x="92" y="47"/>
                    <a:pt x="85" y="41"/>
                    <a:pt x="81" y="41"/>
                  </a:cubicBezTo>
                  <a:cubicBezTo>
                    <a:pt x="82" y="43"/>
                    <a:pt x="83" y="46"/>
                    <a:pt x="84" y="46"/>
                  </a:cubicBezTo>
                  <a:cubicBezTo>
                    <a:pt x="86" y="46"/>
                    <a:pt x="89" y="51"/>
                    <a:pt x="91" y="49"/>
                  </a:cubicBezTo>
                  <a:cubicBezTo>
                    <a:pt x="93" y="48"/>
                    <a:pt x="99" y="49"/>
                    <a:pt x="102" y="48"/>
                  </a:cubicBezTo>
                  <a:cubicBezTo>
                    <a:pt x="105" y="47"/>
                    <a:pt x="105" y="45"/>
                    <a:pt x="110" y="45"/>
                  </a:cubicBezTo>
                  <a:cubicBezTo>
                    <a:pt x="115" y="45"/>
                    <a:pt x="113" y="49"/>
                    <a:pt x="118" y="46"/>
                  </a:cubicBezTo>
                  <a:cubicBezTo>
                    <a:pt x="123" y="44"/>
                    <a:pt x="126" y="46"/>
                    <a:pt x="125" y="41"/>
                  </a:cubicBezTo>
                  <a:cubicBezTo>
                    <a:pt x="125" y="37"/>
                    <a:pt x="128" y="37"/>
                    <a:pt x="128" y="33"/>
                  </a:cubicBezTo>
                  <a:cubicBezTo>
                    <a:pt x="127" y="30"/>
                    <a:pt x="133" y="32"/>
                    <a:pt x="133" y="26"/>
                  </a:cubicBezTo>
                  <a:cubicBezTo>
                    <a:pt x="132" y="20"/>
                    <a:pt x="142" y="21"/>
                    <a:pt x="146" y="21"/>
                  </a:cubicBezTo>
                  <a:cubicBezTo>
                    <a:pt x="147" y="21"/>
                    <a:pt x="148" y="21"/>
                    <a:pt x="150" y="22"/>
                  </a:cubicBezTo>
                  <a:cubicBezTo>
                    <a:pt x="153" y="20"/>
                    <a:pt x="157" y="19"/>
                    <a:pt x="155" y="17"/>
                  </a:cubicBezTo>
                  <a:cubicBezTo>
                    <a:pt x="153" y="15"/>
                    <a:pt x="162" y="17"/>
                    <a:pt x="163" y="14"/>
                  </a:cubicBezTo>
                  <a:cubicBezTo>
                    <a:pt x="164" y="11"/>
                    <a:pt x="159" y="8"/>
                    <a:pt x="157" y="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7" name="Google Shape;387;p79"/>
            <p:cNvSpPr/>
            <p:nvPr/>
          </p:nvSpPr>
          <p:spPr>
            <a:xfrm>
              <a:off x="6670752" y="3115345"/>
              <a:ext cx="26941" cy="17274"/>
            </a:xfrm>
            <a:custGeom>
              <a:rect b="b" l="l" r="r" t="t"/>
              <a:pathLst>
                <a:path extrusionOk="0" h="7" w="11">
                  <a:moveTo>
                    <a:pt x="5" y="7"/>
                  </a:moveTo>
                  <a:cubicBezTo>
                    <a:pt x="7" y="7"/>
                    <a:pt x="8" y="4"/>
                    <a:pt x="10" y="5"/>
                  </a:cubicBezTo>
                  <a:cubicBezTo>
                    <a:pt x="11" y="5"/>
                    <a:pt x="11" y="3"/>
                    <a:pt x="10" y="0"/>
                  </a:cubicBezTo>
                  <a:cubicBezTo>
                    <a:pt x="8" y="0"/>
                    <a:pt x="6" y="0"/>
                    <a:pt x="6" y="2"/>
                  </a:cubicBezTo>
                  <a:cubicBezTo>
                    <a:pt x="6" y="4"/>
                    <a:pt x="2" y="1"/>
                    <a:pt x="0" y="1"/>
                  </a:cubicBezTo>
                  <a:cubicBezTo>
                    <a:pt x="2" y="4"/>
                    <a:pt x="3" y="7"/>
                    <a:pt x="5" y="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8" name="Google Shape;388;p79"/>
            <p:cNvSpPr/>
            <p:nvPr/>
          </p:nvSpPr>
          <p:spPr>
            <a:xfrm>
              <a:off x="5135113" y="2406085"/>
              <a:ext cx="201021" cy="192048"/>
            </a:xfrm>
            <a:custGeom>
              <a:rect b="b" l="l" r="r" t="t"/>
              <a:pathLst>
                <a:path extrusionOk="0" h="80" w="82">
                  <a:moveTo>
                    <a:pt x="69" y="73"/>
                  </a:moveTo>
                  <a:cubicBezTo>
                    <a:pt x="70" y="72"/>
                    <a:pt x="71" y="70"/>
                    <a:pt x="73" y="70"/>
                  </a:cubicBezTo>
                  <a:cubicBezTo>
                    <a:pt x="75" y="70"/>
                    <a:pt x="76" y="71"/>
                    <a:pt x="79" y="73"/>
                  </a:cubicBezTo>
                  <a:cubicBezTo>
                    <a:pt x="80" y="72"/>
                    <a:pt x="81" y="71"/>
                    <a:pt x="82" y="71"/>
                  </a:cubicBezTo>
                  <a:cubicBezTo>
                    <a:pt x="80" y="69"/>
                    <a:pt x="77" y="66"/>
                    <a:pt x="78" y="64"/>
                  </a:cubicBezTo>
                  <a:cubicBezTo>
                    <a:pt x="78" y="62"/>
                    <a:pt x="75" y="60"/>
                    <a:pt x="75" y="59"/>
                  </a:cubicBezTo>
                  <a:cubicBezTo>
                    <a:pt x="74" y="57"/>
                    <a:pt x="77" y="54"/>
                    <a:pt x="75" y="53"/>
                  </a:cubicBezTo>
                  <a:cubicBezTo>
                    <a:pt x="74" y="52"/>
                    <a:pt x="74" y="48"/>
                    <a:pt x="71" y="48"/>
                  </a:cubicBezTo>
                  <a:cubicBezTo>
                    <a:pt x="69" y="48"/>
                    <a:pt x="62" y="44"/>
                    <a:pt x="62" y="42"/>
                  </a:cubicBezTo>
                  <a:cubicBezTo>
                    <a:pt x="62" y="39"/>
                    <a:pt x="59" y="38"/>
                    <a:pt x="58" y="37"/>
                  </a:cubicBezTo>
                  <a:cubicBezTo>
                    <a:pt x="57" y="36"/>
                    <a:pt x="55" y="30"/>
                    <a:pt x="57" y="29"/>
                  </a:cubicBezTo>
                  <a:cubicBezTo>
                    <a:pt x="59" y="28"/>
                    <a:pt x="58" y="23"/>
                    <a:pt x="60" y="23"/>
                  </a:cubicBezTo>
                  <a:cubicBezTo>
                    <a:pt x="62" y="23"/>
                    <a:pt x="61" y="20"/>
                    <a:pt x="61" y="18"/>
                  </a:cubicBezTo>
                  <a:cubicBezTo>
                    <a:pt x="62" y="16"/>
                    <a:pt x="60" y="15"/>
                    <a:pt x="58" y="15"/>
                  </a:cubicBezTo>
                  <a:cubicBezTo>
                    <a:pt x="56" y="15"/>
                    <a:pt x="53" y="12"/>
                    <a:pt x="53" y="10"/>
                  </a:cubicBezTo>
                  <a:cubicBezTo>
                    <a:pt x="53" y="8"/>
                    <a:pt x="50" y="4"/>
                    <a:pt x="50" y="3"/>
                  </a:cubicBezTo>
                  <a:cubicBezTo>
                    <a:pt x="50" y="8"/>
                    <a:pt x="43" y="1"/>
                    <a:pt x="41" y="2"/>
                  </a:cubicBezTo>
                  <a:cubicBezTo>
                    <a:pt x="39" y="3"/>
                    <a:pt x="38" y="0"/>
                    <a:pt x="34" y="0"/>
                  </a:cubicBezTo>
                  <a:cubicBezTo>
                    <a:pt x="31" y="1"/>
                    <a:pt x="32" y="2"/>
                    <a:pt x="30" y="3"/>
                  </a:cubicBezTo>
                  <a:cubicBezTo>
                    <a:pt x="30" y="3"/>
                    <a:pt x="30" y="3"/>
                    <a:pt x="30" y="3"/>
                  </a:cubicBezTo>
                  <a:cubicBezTo>
                    <a:pt x="25" y="7"/>
                    <a:pt x="25" y="7"/>
                    <a:pt x="25" y="7"/>
                  </a:cubicBezTo>
                  <a:cubicBezTo>
                    <a:pt x="25" y="7"/>
                    <a:pt x="21" y="8"/>
                    <a:pt x="20" y="11"/>
                  </a:cubicBezTo>
                  <a:cubicBezTo>
                    <a:pt x="19" y="13"/>
                    <a:pt x="22" y="16"/>
                    <a:pt x="21" y="18"/>
                  </a:cubicBezTo>
                  <a:cubicBezTo>
                    <a:pt x="19" y="19"/>
                    <a:pt x="20" y="23"/>
                    <a:pt x="20" y="24"/>
                  </a:cubicBezTo>
                  <a:cubicBezTo>
                    <a:pt x="20" y="26"/>
                    <a:pt x="18" y="29"/>
                    <a:pt x="18" y="29"/>
                  </a:cubicBezTo>
                  <a:cubicBezTo>
                    <a:pt x="18" y="29"/>
                    <a:pt x="8" y="35"/>
                    <a:pt x="0" y="39"/>
                  </a:cubicBezTo>
                  <a:cubicBezTo>
                    <a:pt x="0" y="41"/>
                    <a:pt x="0" y="42"/>
                    <a:pt x="1" y="43"/>
                  </a:cubicBezTo>
                  <a:cubicBezTo>
                    <a:pt x="1" y="45"/>
                    <a:pt x="2" y="48"/>
                    <a:pt x="3" y="51"/>
                  </a:cubicBezTo>
                  <a:cubicBezTo>
                    <a:pt x="6" y="51"/>
                    <a:pt x="6" y="51"/>
                    <a:pt x="9" y="51"/>
                  </a:cubicBezTo>
                  <a:cubicBezTo>
                    <a:pt x="12" y="52"/>
                    <a:pt x="23" y="60"/>
                    <a:pt x="26" y="61"/>
                  </a:cubicBezTo>
                  <a:cubicBezTo>
                    <a:pt x="28" y="62"/>
                    <a:pt x="43" y="73"/>
                    <a:pt x="46" y="76"/>
                  </a:cubicBezTo>
                  <a:cubicBezTo>
                    <a:pt x="49" y="79"/>
                    <a:pt x="54" y="79"/>
                    <a:pt x="56" y="79"/>
                  </a:cubicBezTo>
                  <a:cubicBezTo>
                    <a:pt x="57" y="79"/>
                    <a:pt x="62" y="80"/>
                    <a:pt x="66" y="80"/>
                  </a:cubicBezTo>
                  <a:cubicBezTo>
                    <a:pt x="67" y="77"/>
                    <a:pt x="69" y="74"/>
                    <a:pt x="69" y="7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9" name="Google Shape;389;p79"/>
            <p:cNvSpPr/>
            <p:nvPr/>
          </p:nvSpPr>
          <p:spPr>
            <a:xfrm>
              <a:off x="5296759" y="2574762"/>
              <a:ext cx="39374" cy="35565"/>
            </a:xfrm>
            <a:custGeom>
              <a:rect b="b" l="l" r="r" t="t"/>
              <a:pathLst>
                <a:path extrusionOk="0" h="15" w="16">
                  <a:moveTo>
                    <a:pt x="5" y="11"/>
                  </a:moveTo>
                  <a:cubicBezTo>
                    <a:pt x="9" y="15"/>
                    <a:pt x="9" y="15"/>
                    <a:pt x="9" y="15"/>
                  </a:cubicBezTo>
                  <a:cubicBezTo>
                    <a:pt x="16" y="15"/>
                    <a:pt x="16" y="15"/>
                    <a:pt x="16" y="15"/>
                  </a:cubicBezTo>
                  <a:cubicBezTo>
                    <a:pt x="14" y="11"/>
                    <a:pt x="12" y="6"/>
                    <a:pt x="12" y="4"/>
                  </a:cubicBezTo>
                  <a:cubicBezTo>
                    <a:pt x="12" y="4"/>
                    <a:pt x="12" y="3"/>
                    <a:pt x="13" y="3"/>
                  </a:cubicBezTo>
                  <a:cubicBezTo>
                    <a:pt x="10" y="1"/>
                    <a:pt x="9" y="0"/>
                    <a:pt x="7" y="0"/>
                  </a:cubicBezTo>
                  <a:cubicBezTo>
                    <a:pt x="5" y="0"/>
                    <a:pt x="4" y="2"/>
                    <a:pt x="3" y="3"/>
                  </a:cubicBezTo>
                  <a:cubicBezTo>
                    <a:pt x="3" y="4"/>
                    <a:pt x="1" y="7"/>
                    <a:pt x="0" y="10"/>
                  </a:cubicBezTo>
                  <a:cubicBezTo>
                    <a:pt x="3" y="11"/>
                    <a:pt x="5" y="11"/>
                    <a:pt x="5" y="1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0" name="Google Shape;390;p79"/>
            <p:cNvSpPr/>
            <p:nvPr/>
          </p:nvSpPr>
          <p:spPr>
            <a:xfrm>
              <a:off x="4242950" y="2064663"/>
              <a:ext cx="301532" cy="244888"/>
            </a:xfrm>
            <a:custGeom>
              <a:rect b="b" l="l" r="r" t="t"/>
              <a:pathLst>
                <a:path extrusionOk="0" h="102" w="123">
                  <a:moveTo>
                    <a:pt x="108" y="23"/>
                  </a:moveTo>
                  <a:cubicBezTo>
                    <a:pt x="107" y="23"/>
                    <a:pt x="106" y="21"/>
                    <a:pt x="103" y="21"/>
                  </a:cubicBezTo>
                  <a:cubicBezTo>
                    <a:pt x="101" y="21"/>
                    <a:pt x="99" y="20"/>
                    <a:pt x="98" y="19"/>
                  </a:cubicBezTo>
                  <a:cubicBezTo>
                    <a:pt x="97" y="17"/>
                    <a:pt x="91" y="17"/>
                    <a:pt x="89" y="17"/>
                  </a:cubicBezTo>
                  <a:cubicBezTo>
                    <a:pt x="87" y="18"/>
                    <a:pt x="87" y="14"/>
                    <a:pt x="85" y="15"/>
                  </a:cubicBezTo>
                  <a:cubicBezTo>
                    <a:pt x="83" y="15"/>
                    <a:pt x="83" y="12"/>
                    <a:pt x="83" y="11"/>
                  </a:cubicBezTo>
                  <a:cubicBezTo>
                    <a:pt x="83" y="9"/>
                    <a:pt x="81" y="12"/>
                    <a:pt x="79" y="12"/>
                  </a:cubicBezTo>
                  <a:cubicBezTo>
                    <a:pt x="77" y="13"/>
                    <a:pt x="77" y="11"/>
                    <a:pt x="76" y="10"/>
                  </a:cubicBezTo>
                  <a:cubicBezTo>
                    <a:pt x="76" y="9"/>
                    <a:pt x="73" y="7"/>
                    <a:pt x="71" y="6"/>
                  </a:cubicBezTo>
                  <a:cubicBezTo>
                    <a:pt x="70" y="6"/>
                    <a:pt x="68" y="3"/>
                    <a:pt x="67" y="4"/>
                  </a:cubicBezTo>
                  <a:cubicBezTo>
                    <a:pt x="66" y="5"/>
                    <a:pt x="64" y="2"/>
                    <a:pt x="64" y="1"/>
                  </a:cubicBezTo>
                  <a:cubicBezTo>
                    <a:pt x="64" y="0"/>
                    <a:pt x="63" y="0"/>
                    <a:pt x="63" y="0"/>
                  </a:cubicBezTo>
                  <a:cubicBezTo>
                    <a:pt x="62" y="0"/>
                    <a:pt x="62" y="0"/>
                    <a:pt x="61" y="0"/>
                  </a:cubicBezTo>
                  <a:cubicBezTo>
                    <a:pt x="58" y="0"/>
                    <a:pt x="55" y="2"/>
                    <a:pt x="56" y="7"/>
                  </a:cubicBezTo>
                  <a:cubicBezTo>
                    <a:pt x="56" y="12"/>
                    <a:pt x="52" y="12"/>
                    <a:pt x="47" y="13"/>
                  </a:cubicBezTo>
                  <a:cubicBezTo>
                    <a:pt x="42" y="13"/>
                    <a:pt x="44" y="17"/>
                    <a:pt x="42" y="19"/>
                  </a:cubicBezTo>
                  <a:cubicBezTo>
                    <a:pt x="40" y="20"/>
                    <a:pt x="32" y="18"/>
                    <a:pt x="31" y="15"/>
                  </a:cubicBezTo>
                  <a:cubicBezTo>
                    <a:pt x="30" y="12"/>
                    <a:pt x="23" y="15"/>
                    <a:pt x="26" y="18"/>
                  </a:cubicBezTo>
                  <a:cubicBezTo>
                    <a:pt x="29" y="22"/>
                    <a:pt x="29" y="26"/>
                    <a:pt x="27" y="27"/>
                  </a:cubicBezTo>
                  <a:cubicBezTo>
                    <a:pt x="26" y="29"/>
                    <a:pt x="22" y="25"/>
                    <a:pt x="20" y="27"/>
                  </a:cubicBezTo>
                  <a:cubicBezTo>
                    <a:pt x="18" y="29"/>
                    <a:pt x="18" y="26"/>
                    <a:pt x="15" y="25"/>
                  </a:cubicBezTo>
                  <a:cubicBezTo>
                    <a:pt x="12" y="24"/>
                    <a:pt x="11" y="26"/>
                    <a:pt x="7" y="25"/>
                  </a:cubicBezTo>
                  <a:cubicBezTo>
                    <a:pt x="2" y="25"/>
                    <a:pt x="0" y="28"/>
                    <a:pt x="1" y="29"/>
                  </a:cubicBezTo>
                  <a:cubicBezTo>
                    <a:pt x="3" y="31"/>
                    <a:pt x="1" y="33"/>
                    <a:pt x="2" y="35"/>
                  </a:cubicBezTo>
                  <a:cubicBezTo>
                    <a:pt x="4" y="36"/>
                    <a:pt x="9" y="36"/>
                    <a:pt x="14" y="38"/>
                  </a:cubicBezTo>
                  <a:cubicBezTo>
                    <a:pt x="18" y="40"/>
                    <a:pt x="19" y="39"/>
                    <a:pt x="21" y="40"/>
                  </a:cubicBezTo>
                  <a:cubicBezTo>
                    <a:pt x="23" y="42"/>
                    <a:pt x="24" y="41"/>
                    <a:pt x="24" y="44"/>
                  </a:cubicBezTo>
                  <a:cubicBezTo>
                    <a:pt x="24" y="47"/>
                    <a:pt x="26" y="50"/>
                    <a:pt x="30" y="51"/>
                  </a:cubicBezTo>
                  <a:cubicBezTo>
                    <a:pt x="34" y="52"/>
                    <a:pt x="31" y="55"/>
                    <a:pt x="33" y="58"/>
                  </a:cubicBezTo>
                  <a:cubicBezTo>
                    <a:pt x="34" y="61"/>
                    <a:pt x="31" y="64"/>
                    <a:pt x="31" y="68"/>
                  </a:cubicBezTo>
                  <a:cubicBezTo>
                    <a:pt x="32" y="71"/>
                    <a:pt x="29" y="82"/>
                    <a:pt x="27" y="83"/>
                  </a:cubicBezTo>
                  <a:cubicBezTo>
                    <a:pt x="27" y="83"/>
                    <a:pt x="27" y="83"/>
                    <a:pt x="27" y="83"/>
                  </a:cubicBezTo>
                  <a:cubicBezTo>
                    <a:pt x="29" y="84"/>
                    <a:pt x="31" y="85"/>
                    <a:pt x="32" y="86"/>
                  </a:cubicBezTo>
                  <a:cubicBezTo>
                    <a:pt x="33" y="87"/>
                    <a:pt x="37" y="88"/>
                    <a:pt x="40" y="89"/>
                  </a:cubicBezTo>
                  <a:cubicBezTo>
                    <a:pt x="42" y="91"/>
                    <a:pt x="46" y="91"/>
                    <a:pt x="46" y="89"/>
                  </a:cubicBezTo>
                  <a:cubicBezTo>
                    <a:pt x="46" y="87"/>
                    <a:pt x="49" y="88"/>
                    <a:pt x="50" y="90"/>
                  </a:cubicBezTo>
                  <a:cubicBezTo>
                    <a:pt x="52" y="91"/>
                    <a:pt x="58" y="92"/>
                    <a:pt x="60" y="92"/>
                  </a:cubicBezTo>
                  <a:cubicBezTo>
                    <a:pt x="63" y="93"/>
                    <a:pt x="66" y="92"/>
                    <a:pt x="69" y="92"/>
                  </a:cubicBezTo>
                  <a:cubicBezTo>
                    <a:pt x="69" y="92"/>
                    <a:pt x="69" y="91"/>
                    <a:pt x="69" y="90"/>
                  </a:cubicBezTo>
                  <a:cubicBezTo>
                    <a:pt x="67" y="85"/>
                    <a:pt x="71" y="83"/>
                    <a:pt x="75" y="82"/>
                  </a:cubicBezTo>
                  <a:cubicBezTo>
                    <a:pt x="80" y="81"/>
                    <a:pt x="89" y="84"/>
                    <a:pt x="91" y="85"/>
                  </a:cubicBezTo>
                  <a:cubicBezTo>
                    <a:pt x="93" y="87"/>
                    <a:pt x="97" y="86"/>
                    <a:pt x="101" y="82"/>
                  </a:cubicBezTo>
                  <a:cubicBezTo>
                    <a:pt x="103" y="80"/>
                    <a:pt x="104" y="79"/>
                    <a:pt x="106" y="79"/>
                  </a:cubicBezTo>
                  <a:cubicBezTo>
                    <a:pt x="106" y="78"/>
                    <a:pt x="107" y="77"/>
                    <a:pt x="107" y="76"/>
                  </a:cubicBezTo>
                  <a:cubicBezTo>
                    <a:pt x="107" y="74"/>
                    <a:pt x="105" y="75"/>
                    <a:pt x="103" y="74"/>
                  </a:cubicBezTo>
                  <a:cubicBezTo>
                    <a:pt x="101" y="74"/>
                    <a:pt x="100" y="72"/>
                    <a:pt x="101" y="70"/>
                  </a:cubicBezTo>
                  <a:cubicBezTo>
                    <a:pt x="102" y="68"/>
                    <a:pt x="100" y="68"/>
                    <a:pt x="99" y="66"/>
                  </a:cubicBezTo>
                  <a:cubicBezTo>
                    <a:pt x="97" y="64"/>
                    <a:pt x="99" y="65"/>
                    <a:pt x="100" y="64"/>
                  </a:cubicBezTo>
                  <a:cubicBezTo>
                    <a:pt x="101" y="63"/>
                    <a:pt x="103" y="61"/>
                    <a:pt x="102" y="61"/>
                  </a:cubicBezTo>
                  <a:cubicBezTo>
                    <a:pt x="101" y="60"/>
                    <a:pt x="100" y="59"/>
                    <a:pt x="101" y="57"/>
                  </a:cubicBezTo>
                  <a:cubicBezTo>
                    <a:pt x="102" y="54"/>
                    <a:pt x="100" y="54"/>
                    <a:pt x="100" y="52"/>
                  </a:cubicBezTo>
                  <a:cubicBezTo>
                    <a:pt x="100" y="51"/>
                    <a:pt x="98" y="50"/>
                    <a:pt x="96" y="52"/>
                  </a:cubicBezTo>
                  <a:cubicBezTo>
                    <a:pt x="94" y="54"/>
                    <a:pt x="94" y="53"/>
                    <a:pt x="95" y="49"/>
                  </a:cubicBezTo>
                  <a:cubicBezTo>
                    <a:pt x="96" y="46"/>
                    <a:pt x="100" y="44"/>
                    <a:pt x="100" y="43"/>
                  </a:cubicBezTo>
                  <a:cubicBezTo>
                    <a:pt x="100" y="41"/>
                    <a:pt x="103" y="39"/>
                    <a:pt x="104" y="39"/>
                  </a:cubicBezTo>
                  <a:cubicBezTo>
                    <a:pt x="106" y="39"/>
                    <a:pt x="106" y="35"/>
                    <a:pt x="106" y="33"/>
                  </a:cubicBezTo>
                  <a:cubicBezTo>
                    <a:pt x="107" y="30"/>
                    <a:pt x="107" y="28"/>
                    <a:pt x="110" y="26"/>
                  </a:cubicBezTo>
                  <a:cubicBezTo>
                    <a:pt x="112" y="24"/>
                    <a:pt x="109" y="23"/>
                    <a:pt x="108" y="23"/>
                  </a:cubicBezTo>
                  <a:close/>
                  <a:moveTo>
                    <a:pt x="121" y="86"/>
                  </a:moveTo>
                  <a:cubicBezTo>
                    <a:pt x="120" y="86"/>
                    <a:pt x="120" y="89"/>
                    <a:pt x="116" y="91"/>
                  </a:cubicBezTo>
                  <a:cubicBezTo>
                    <a:pt x="113" y="93"/>
                    <a:pt x="116" y="102"/>
                    <a:pt x="120" y="102"/>
                  </a:cubicBezTo>
                  <a:cubicBezTo>
                    <a:pt x="123" y="101"/>
                    <a:pt x="123" y="86"/>
                    <a:pt x="121" y="86"/>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1" name="Google Shape;391;p79"/>
            <p:cNvSpPr/>
            <p:nvPr/>
          </p:nvSpPr>
          <p:spPr>
            <a:xfrm>
              <a:off x="2471060" y="2914150"/>
              <a:ext cx="46629" cy="26419"/>
            </a:xfrm>
            <a:custGeom>
              <a:rect b="b" l="l" r="r" t="t"/>
              <a:pathLst>
                <a:path extrusionOk="0" h="11" w="19">
                  <a:moveTo>
                    <a:pt x="19" y="4"/>
                  </a:moveTo>
                  <a:cubicBezTo>
                    <a:pt x="17" y="2"/>
                    <a:pt x="14" y="4"/>
                    <a:pt x="10" y="2"/>
                  </a:cubicBezTo>
                  <a:cubicBezTo>
                    <a:pt x="9" y="1"/>
                    <a:pt x="7" y="0"/>
                    <a:pt x="6" y="0"/>
                  </a:cubicBezTo>
                  <a:cubicBezTo>
                    <a:pt x="6" y="0"/>
                    <a:pt x="6" y="0"/>
                    <a:pt x="6" y="0"/>
                  </a:cubicBezTo>
                  <a:cubicBezTo>
                    <a:pt x="5" y="0"/>
                    <a:pt x="2" y="3"/>
                    <a:pt x="0" y="5"/>
                  </a:cubicBezTo>
                  <a:cubicBezTo>
                    <a:pt x="2" y="7"/>
                    <a:pt x="13" y="11"/>
                    <a:pt x="16" y="11"/>
                  </a:cubicBezTo>
                  <a:cubicBezTo>
                    <a:pt x="17" y="11"/>
                    <a:pt x="18" y="10"/>
                    <a:pt x="19" y="10"/>
                  </a:cubicBezTo>
                  <a:cubicBezTo>
                    <a:pt x="19" y="7"/>
                    <a:pt x="19" y="5"/>
                    <a:pt x="19" y="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2" name="Google Shape;392;p79"/>
            <p:cNvSpPr/>
            <p:nvPr/>
          </p:nvSpPr>
          <p:spPr>
            <a:xfrm>
              <a:off x="2486602" y="2875537"/>
              <a:ext cx="124343" cy="69097"/>
            </a:xfrm>
            <a:custGeom>
              <a:rect b="b" l="l" r="r" t="t"/>
              <a:pathLst>
                <a:path extrusionOk="0" h="29" w="51">
                  <a:moveTo>
                    <a:pt x="22" y="26"/>
                  </a:moveTo>
                  <a:cubicBezTo>
                    <a:pt x="22" y="25"/>
                    <a:pt x="19" y="21"/>
                    <a:pt x="24" y="20"/>
                  </a:cubicBezTo>
                  <a:cubicBezTo>
                    <a:pt x="29" y="20"/>
                    <a:pt x="33" y="20"/>
                    <a:pt x="33" y="16"/>
                  </a:cubicBezTo>
                  <a:cubicBezTo>
                    <a:pt x="34" y="13"/>
                    <a:pt x="40" y="15"/>
                    <a:pt x="42" y="15"/>
                  </a:cubicBezTo>
                  <a:cubicBezTo>
                    <a:pt x="43" y="15"/>
                    <a:pt x="47" y="11"/>
                    <a:pt x="51" y="11"/>
                  </a:cubicBezTo>
                  <a:cubicBezTo>
                    <a:pt x="51" y="7"/>
                    <a:pt x="46" y="8"/>
                    <a:pt x="42" y="4"/>
                  </a:cubicBezTo>
                  <a:cubicBezTo>
                    <a:pt x="38" y="0"/>
                    <a:pt x="29" y="2"/>
                    <a:pt x="24" y="4"/>
                  </a:cubicBezTo>
                  <a:cubicBezTo>
                    <a:pt x="19" y="6"/>
                    <a:pt x="14" y="2"/>
                    <a:pt x="8" y="5"/>
                  </a:cubicBezTo>
                  <a:cubicBezTo>
                    <a:pt x="8" y="5"/>
                    <a:pt x="8" y="5"/>
                    <a:pt x="8" y="5"/>
                  </a:cubicBezTo>
                  <a:cubicBezTo>
                    <a:pt x="7" y="6"/>
                    <a:pt x="6" y="8"/>
                    <a:pt x="4" y="9"/>
                  </a:cubicBezTo>
                  <a:cubicBezTo>
                    <a:pt x="0" y="12"/>
                    <a:pt x="1" y="15"/>
                    <a:pt x="0" y="16"/>
                  </a:cubicBezTo>
                  <a:cubicBezTo>
                    <a:pt x="1" y="16"/>
                    <a:pt x="3" y="17"/>
                    <a:pt x="4" y="18"/>
                  </a:cubicBezTo>
                  <a:cubicBezTo>
                    <a:pt x="8" y="20"/>
                    <a:pt x="11" y="18"/>
                    <a:pt x="13" y="20"/>
                  </a:cubicBezTo>
                  <a:cubicBezTo>
                    <a:pt x="13" y="21"/>
                    <a:pt x="13" y="23"/>
                    <a:pt x="13" y="26"/>
                  </a:cubicBezTo>
                  <a:cubicBezTo>
                    <a:pt x="13" y="25"/>
                    <a:pt x="14" y="25"/>
                    <a:pt x="15" y="26"/>
                  </a:cubicBezTo>
                  <a:cubicBezTo>
                    <a:pt x="16" y="26"/>
                    <a:pt x="16" y="28"/>
                    <a:pt x="16" y="29"/>
                  </a:cubicBezTo>
                  <a:cubicBezTo>
                    <a:pt x="19" y="28"/>
                    <a:pt x="19" y="28"/>
                    <a:pt x="19" y="28"/>
                  </a:cubicBezTo>
                  <a:cubicBezTo>
                    <a:pt x="19" y="28"/>
                    <a:pt x="21" y="26"/>
                    <a:pt x="22" y="2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3" name="Google Shape;393;p79"/>
            <p:cNvSpPr/>
            <p:nvPr/>
          </p:nvSpPr>
          <p:spPr>
            <a:xfrm>
              <a:off x="1912550" y="2518875"/>
              <a:ext cx="627933" cy="383082"/>
            </a:xfrm>
            <a:custGeom>
              <a:rect b="b" l="l" r="r" t="t"/>
              <a:pathLst>
                <a:path extrusionOk="0" h="159" w="256">
                  <a:moveTo>
                    <a:pt x="213" y="150"/>
                  </a:moveTo>
                  <a:cubicBezTo>
                    <a:pt x="214" y="150"/>
                    <a:pt x="223" y="151"/>
                    <a:pt x="224" y="149"/>
                  </a:cubicBezTo>
                  <a:cubicBezTo>
                    <a:pt x="225" y="146"/>
                    <a:pt x="217" y="141"/>
                    <a:pt x="218" y="140"/>
                  </a:cubicBezTo>
                  <a:cubicBezTo>
                    <a:pt x="219" y="140"/>
                    <a:pt x="220" y="134"/>
                    <a:pt x="221" y="134"/>
                  </a:cubicBezTo>
                  <a:cubicBezTo>
                    <a:pt x="222" y="134"/>
                    <a:pt x="236" y="135"/>
                    <a:pt x="236" y="134"/>
                  </a:cubicBezTo>
                  <a:cubicBezTo>
                    <a:pt x="237" y="134"/>
                    <a:pt x="240" y="129"/>
                    <a:pt x="242" y="129"/>
                  </a:cubicBezTo>
                  <a:cubicBezTo>
                    <a:pt x="243" y="129"/>
                    <a:pt x="244" y="130"/>
                    <a:pt x="246" y="131"/>
                  </a:cubicBezTo>
                  <a:cubicBezTo>
                    <a:pt x="248" y="129"/>
                    <a:pt x="249" y="124"/>
                    <a:pt x="249" y="120"/>
                  </a:cubicBezTo>
                  <a:cubicBezTo>
                    <a:pt x="250" y="115"/>
                    <a:pt x="248" y="113"/>
                    <a:pt x="251" y="110"/>
                  </a:cubicBezTo>
                  <a:cubicBezTo>
                    <a:pt x="253" y="108"/>
                    <a:pt x="256" y="107"/>
                    <a:pt x="256" y="104"/>
                  </a:cubicBezTo>
                  <a:cubicBezTo>
                    <a:pt x="255" y="100"/>
                    <a:pt x="251" y="104"/>
                    <a:pt x="248" y="102"/>
                  </a:cubicBezTo>
                  <a:cubicBezTo>
                    <a:pt x="245" y="100"/>
                    <a:pt x="243" y="101"/>
                    <a:pt x="235" y="102"/>
                  </a:cubicBezTo>
                  <a:cubicBezTo>
                    <a:pt x="227" y="103"/>
                    <a:pt x="224" y="107"/>
                    <a:pt x="224" y="112"/>
                  </a:cubicBezTo>
                  <a:cubicBezTo>
                    <a:pt x="225" y="117"/>
                    <a:pt x="222" y="115"/>
                    <a:pt x="222" y="120"/>
                  </a:cubicBezTo>
                  <a:cubicBezTo>
                    <a:pt x="222" y="124"/>
                    <a:pt x="216" y="124"/>
                    <a:pt x="216" y="127"/>
                  </a:cubicBezTo>
                  <a:cubicBezTo>
                    <a:pt x="216" y="130"/>
                    <a:pt x="211" y="127"/>
                    <a:pt x="210" y="126"/>
                  </a:cubicBezTo>
                  <a:cubicBezTo>
                    <a:pt x="208" y="125"/>
                    <a:pt x="192" y="130"/>
                    <a:pt x="190" y="131"/>
                  </a:cubicBezTo>
                  <a:cubicBezTo>
                    <a:pt x="188" y="131"/>
                    <a:pt x="184" y="126"/>
                    <a:pt x="180" y="126"/>
                  </a:cubicBezTo>
                  <a:cubicBezTo>
                    <a:pt x="177" y="126"/>
                    <a:pt x="176" y="121"/>
                    <a:pt x="176" y="118"/>
                  </a:cubicBezTo>
                  <a:cubicBezTo>
                    <a:pt x="175" y="114"/>
                    <a:pt x="169" y="110"/>
                    <a:pt x="167" y="107"/>
                  </a:cubicBezTo>
                  <a:cubicBezTo>
                    <a:pt x="164" y="103"/>
                    <a:pt x="164" y="95"/>
                    <a:pt x="163" y="90"/>
                  </a:cubicBezTo>
                  <a:cubicBezTo>
                    <a:pt x="163" y="85"/>
                    <a:pt x="163" y="76"/>
                    <a:pt x="166" y="67"/>
                  </a:cubicBezTo>
                  <a:cubicBezTo>
                    <a:pt x="167" y="65"/>
                    <a:pt x="167" y="64"/>
                    <a:pt x="167" y="63"/>
                  </a:cubicBezTo>
                  <a:cubicBezTo>
                    <a:pt x="166" y="62"/>
                    <a:pt x="164" y="62"/>
                    <a:pt x="164" y="62"/>
                  </a:cubicBezTo>
                  <a:cubicBezTo>
                    <a:pt x="160" y="62"/>
                    <a:pt x="153" y="58"/>
                    <a:pt x="152" y="58"/>
                  </a:cubicBezTo>
                  <a:cubicBezTo>
                    <a:pt x="150" y="58"/>
                    <a:pt x="151" y="54"/>
                    <a:pt x="149" y="52"/>
                  </a:cubicBezTo>
                  <a:cubicBezTo>
                    <a:pt x="148" y="51"/>
                    <a:pt x="149" y="47"/>
                    <a:pt x="147" y="46"/>
                  </a:cubicBezTo>
                  <a:cubicBezTo>
                    <a:pt x="146" y="45"/>
                    <a:pt x="141" y="40"/>
                    <a:pt x="139" y="35"/>
                  </a:cubicBezTo>
                  <a:cubicBezTo>
                    <a:pt x="138" y="29"/>
                    <a:pt x="128" y="26"/>
                    <a:pt x="124" y="26"/>
                  </a:cubicBezTo>
                  <a:cubicBezTo>
                    <a:pt x="121" y="26"/>
                    <a:pt x="119" y="33"/>
                    <a:pt x="118" y="34"/>
                  </a:cubicBezTo>
                  <a:cubicBezTo>
                    <a:pt x="117" y="34"/>
                    <a:pt x="110" y="30"/>
                    <a:pt x="108" y="29"/>
                  </a:cubicBezTo>
                  <a:cubicBezTo>
                    <a:pt x="106" y="28"/>
                    <a:pt x="105" y="26"/>
                    <a:pt x="105" y="23"/>
                  </a:cubicBezTo>
                  <a:cubicBezTo>
                    <a:pt x="105" y="21"/>
                    <a:pt x="101" y="17"/>
                    <a:pt x="100" y="17"/>
                  </a:cubicBezTo>
                  <a:cubicBezTo>
                    <a:pt x="98" y="16"/>
                    <a:pt x="90" y="8"/>
                    <a:pt x="90" y="8"/>
                  </a:cubicBezTo>
                  <a:cubicBezTo>
                    <a:pt x="77" y="8"/>
                    <a:pt x="77" y="8"/>
                    <a:pt x="77" y="8"/>
                  </a:cubicBezTo>
                  <a:cubicBezTo>
                    <a:pt x="74" y="12"/>
                    <a:pt x="74" y="12"/>
                    <a:pt x="74" y="12"/>
                  </a:cubicBezTo>
                  <a:cubicBezTo>
                    <a:pt x="50" y="12"/>
                    <a:pt x="50" y="12"/>
                    <a:pt x="50" y="12"/>
                  </a:cubicBezTo>
                  <a:cubicBezTo>
                    <a:pt x="50" y="12"/>
                    <a:pt x="32" y="5"/>
                    <a:pt x="28" y="4"/>
                  </a:cubicBezTo>
                  <a:cubicBezTo>
                    <a:pt x="25" y="4"/>
                    <a:pt x="19" y="0"/>
                    <a:pt x="19" y="0"/>
                  </a:cubicBezTo>
                  <a:cubicBezTo>
                    <a:pt x="0" y="2"/>
                    <a:pt x="0" y="2"/>
                    <a:pt x="0" y="2"/>
                  </a:cubicBezTo>
                  <a:cubicBezTo>
                    <a:pt x="1" y="4"/>
                    <a:pt x="2" y="6"/>
                    <a:pt x="4" y="9"/>
                  </a:cubicBezTo>
                  <a:cubicBezTo>
                    <a:pt x="8" y="14"/>
                    <a:pt x="11" y="23"/>
                    <a:pt x="11" y="25"/>
                  </a:cubicBezTo>
                  <a:cubicBezTo>
                    <a:pt x="12" y="28"/>
                    <a:pt x="17" y="31"/>
                    <a:pt x="22" y="34"/>
                  </a:cubicBezTo>
                  <a:cubicBezTo>
                    <a:pt x="26" y="37"/>
                    <a:pt x="26" y="43"/>
                    <a:pt x="26" y="45"/>
                  </a:cubicBezTo>
                  <a:cubicBezTo>
                    <a:pt x="25" y="47"/>
                    <a:pt x="20" y="44"/>
                    <a:pt x="19" y="46"/>
                  </a:cubicBezTo>
                  <a:cubicBezTo>
                    <a:pt x="19" y="47"/>
                    <a:pt x="27" y="54"/>
                    <a:pt x="30" y="54"/>
                  </a:cubicBezTo>
                  <a:cubicBezTo>
                    <a:pt x="33" y="53"/>
                    <a:pt x="34" y="55"/>
                    <a:pt x="39" y="59"/>
                  </a:cubicBezTo>
                  <a:cubicBezTo>
                    <a:pt x="43" y="63"/>
                    <a:pt x="43" y="68"/>
                    <a:pt x="41" y="70"/>
                  </a:cubicBezTo>
                  <a:cubicBezTo>
                    <a:pt x="39" y="71"/>
                    <a:pt x="45" y="74"/>
                    <a:pt x="51" y="78"/>
                  </a:cubicBezTo>
                  <a:cubicBezTo>
                    <a:pt x="57" y="82"/>
                    <a:pt x="59" y="87"/>
                    <a:pt x="60" y="89"/>
                  </a:cubicBezTo>
                  <a:cubicBezTo>
                    <a:pt x="60" y="91"/>
                    <a:pt x="63" y="89"/>
                    <a:pt x="64" y="86"/>
                  </a:cubicBezTo>
                  <a:cubicBezTo>
                    <a:pt x="65" y="84"/>
                    <a:pt x="62" y="83"/>
                    <a:pt x="62" y="80"/>
                  </a:cubicBezTo>
                  <a:cubicBezTo>
                    <a:pt x="62" y="76"/>
                    <a:pt x="57" y="77"/>
                    <a:pt x="55" y="77"/>
                  </a:cubicBezTo>
                  <a:cubicBezTo>
                    <a:pt x="53" y="76"/>
                    <a:pt x="55" y="71"/>
                    <a:pt x="53" y="69"/>
                  </a:cubicBezTo>
                  <a:cubicBezTo>
                    <a:pt x="51" y="67"/>
                    <a:pt x="49" y="61"/>
                    <a:pt x="48" y="57"/>
                  </a:cubicBezTo>
                  <a:cubicBezTo>
                    <a:pt x="46" y="53"/>
                    <a:pt x="41" y="49"/>
                    <a:pt x="38" y="45"/>
                  </a:cubicBezTo>
                  <a:cubicBezTo>
                    <a:pt x="36" y="40"/>
                    <a:pt x="33" y="37"/>
                    <a:pt x="31" y="35"/>
                  </a:cubicBezTo>
                  <a:cubicBezTo>
                    <a:pt x="30" y="34"/>
                    <a:pt x="34" y="33"/>
                    <a:pt x="32" y="31"/>
                  </a:cubicBezTo>
                  <a:cubicBezTo>
                    <a:pt x="31" y="29"/>
                    <a:pt x="29" y="29"/>
                    <a:pt x="26" y="28"/>
                  </a:cubicBezTo>
                  <a:cubicBezTo>
                    <a:pt x="23" y="27"/>
                    <a:pt x="21" y="25"/>
                    <a:pt x="21" y="22"/>
                  </a:cubicBezTo>
                  <a:cubicBezTo>
                    <a:pt x="21" y="19"/>
                    <a:pt x="19" y="11"/>
                    <a:pt x="18" y="9"/>
                  </a:cubicBezTo>
                  <a:cubicBezTo>
                    <a:pt x="17" y="7"/>
                    <a:pt x="20" y="7"/>
                    <a:pt x="21" y="8"/>
                  </a:cubicBezTo>
                  <a:cubicBezTo>
                    <a:pt x="22" y="9"/>
                    <a:pt x="23" y="10"/>
                    <a:pt x="24" y="10"/>
                  </a:cubicBezTo>
                  <a:cubicBezTo>
                    <a:pt x="26" y="9"/>
                    <a:pt x="28" y="9"/>
                    <a:pt x="29" y="11"/>
                  </a:cubicBezTo>
                  <a:cubicBezTo>
                    <a:pt x="30" y="14"/>
                    <a:pt x="33" y="12"/>
                    <a:pt x="34" y="13"/>
                  </a:cubicBezTo>
                  <a:cubicBezTo>
                    <a:pt x="36" y="14"/>
                    <a:pt x="31" y="15"/>
                    <a:pt x="36" y="23"/>
                  </a:cubicBezTo>
                  <a:cubicBezTo>
                    <a:pt x="41" y="32"/>
                    <a:pt x="37" y="27"/>
                    <a:pt x="37" y="33"/>
                  </a:cubicBezTo>
                  <a:cubicBezTo>
                    <a:pt x="37" y="39"/>
                    <a:pt x="40" y="36"/>
                    <a:pt x="41" y="35"/>
                  </a:cubicBezTo>
                  <a:cubicBezTo>
                    <a:pt x="42" y="34"/>
                    <a:pt x="45" y="37"/>
                    <a:pt x="47" y="40"/>
                  </a:cubicBezTo>
                  <a:cubicBezTo>
                    <a:pt x="50" y="43"/>
                    <a:pt x="54" y="43"/>
                    <a:pt x="54" y="45"/>
                  </a:cubicBezTo>
                  <a:cubicBezTo>
                    <a:pt x="54" y="46"/>
                    <a:pt x="55" y="50"/>
                    <a:pt x="59" y="50"/>
                  </a:cubicBezTo>
                  <a:cubicBezTo>
                    <a:pt x="62" y="51"/>
                    <a:pt x="62" y="54"/>
                    <a:pt x="64" y="55"/>
                  </a:cubicBezTo>
                  <a:cubicBezTo>
                    <a:pt x="66" y="55"/>
                    <a:pt x="67" y="57"/>
                    <a:pt x="66" y="60"/>
                  </a:cubicBezTo>
                  <a:cubicBezTo>
                    <a:pt x="65" y="62"/>
                    <a:pt x="66" y="64"/>
                    <a:pt x="71" y="66"/>
                  </a:cubicBezTo>
                  <a:cubicBezTo>
                    <a:pt x="76" y="68"/>
                    <a:pt x="74" y="69"/>
                    <a:pt x="78" y="73"/>
                  </a:cubicBezTo>
                  <a:cubicBezTo>
                    <a:pt x="82" y="77"/>
                    <a:pt x="93" y="89"/>
                    <a:pt x="96" y="93"/>
                  </a:cubicBezTo>
                  <a:cubicBezTo>
                    <a:pt x="98" y="96"/>
                    <a:pt x="99" y="99"/>
                    <a:pt x="100" y="102"/>
                  </a:cubicBezTo>
                  <a:cubicBezTo>
                    <a:pt x="101" y="105"/>
                    <a:pt x="98" y="106"/>
                    <a:pt x="100" y="108"/>
                  </a:cubicBezTo>
                  <a:cubicBezTo>
                    <a:pt x="101" y="110"/>
                    <a:pt x="97" y="110"/>
                    <a:pt x="97" y="111"/>
                  </a:cubicBezTo>
                  <a:cubicBezTo>
                    <a:pt x="97" y="113"/>
                    <a:pt x="100" y="121"/>
                    <a:pt x="104" y="122"/>
                  </a:cubicBezTo>
                  <a:cubicBezTo>
                    <a:pt x="108" y="122"/>
                    <a:pt x="112" y="127"/>
                    <a:pt x="116" y="130"/>
                  </a:cubicBezTo>
                  <a:cubicBezTo>
                    <a:pt x="119" y="133"/>
                    <a:pt x="124" y="132"/>
                    <a:pt x="129" y="134"/>
                  </a:cubicBezTo>
                  <a:cubicBezTo>
                    <a:pt x="134" y="136"/>
                    <a:pt x="139" y="140"/>
                    <a:pt x="146" y="142"/>
                  </a:cubicBezTo>
                  <a:cubicBezTo>
                    <a:pt x="153" y="144"/>
                    <a:pt x="160" y="148"/>
                    <a:pt x="165" y="151"/>
                  </a:cubicBezTo>
                  <a:cubicBezTo>
                    <a:pt x="170" y="154"/>
                    <a:pt x="175" y="152"/>
                    <a:pt x="182" y="150"/>
                  </a:cubicBezTo>
                  <a:cubicBezTo>
                    <a:pt x="188" y="147"/>
                    <a:pt x="194" y="150"/>
                    <a:pt x="197" y="152"/>
                  </a:cubicBezTo>
                  <a:cubicBezTo>
                    <a:pt x="199" y="153"/>
                    <a:pt x="203" y="156"/>
                    <a:pt x="206" y="159"/>
                  </a:cubicBezTo>
                  <a:cubicBezTo>
                    <a:pt x="210" y="154"/>
                    <a:pt x="213" y="150"/>
                    <a:pt x="213" y="15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4" name="Google Shape;394;p79"/>
            <p:cNvSpPr/>
            <p:nvPr/>
          </p:nvSpPr>
          <p:spPr>
            <a:xfrm>
              <a:off x="2417177" y="2842005"/>
              <a:ext cx="88077" cy="83323"/>
            </a:xfrm>
            <a:custGeom>
              <a:rect b="b" l="l" r="r" t="t"/>
              <a:pathLst>
                <a:path extrusionOk="0" h="35" w="36">
                  <a:moveTo>
                    <a:pt x="32" y="23"/>
                  </a:moveTo>
                  <a:cubicBezTo>
                    <a:pt x="34" y="22"/>
                    <a:pt x="35" y="20"/>
                    <a:pt x="36" y="19"/>
                  </a:cubicBezTo>
                  <a:cubicBezTo>
                    <a:pt x="33" y="20"/>
                    <a:pt x="32" y="19"/>
                    <a:pt x="33" y="17"/>
                  </a:cubicBezTo>
                  <a:cubicBezTo>
                    <a:pt x="29" y="17"/>
                    <a:pt x="29" y="17"/>
                    <a:pt x="29" y="17"/>
                  </a:cubicBezTo>
                  <a:cubicBezTo>
                    <a:pt x="29" y="0"/>
                    <a:pt x="29" y="0"/>
                    <a:pt x="29" y="0"/>
                  </a:cubicBezTo>
                  <a:cubicBezTo>
                    <a:pt x="26" y="0"/>
                    <a:pt x="16" y="0"/>
                    <a:pt x="15" y="0"/>
                  </a:cubicBezTo>
                  <a:cubicBezTo>
                    <a:pt x="14" y="0"/>
                    <a:pt x="13" y="6"/>
                    <a:pt x="12" y="6"/>
                  </a:cubicBezTo>
                  <a:cubicBezTo>
                    <a:pt x="11" y="7"/>
                    <a:pt x="19" y="12"/>
                    <a:pt x="18" y="15"/>
                  </a:cubicBezTo>
                  <a:cubicBezTo>
                    <a:pt x="17" y="17"/>
                    <a:pt x="8" y="16"/>
                    <a:pt x="7" y="16"/>
                  </a:cubicBezTo>
                  <a:cubicBezTo>
                    <a:pt x="7" y="16"/>
                    <a:pt x="4" y="20"/>
                    <a:pt x="0" y="25"/>
                  </a:cubicBezTo>
                  <a:cubicBezTo>
                    <a:pt x="4" y="28"/>
                    <a:pt x="8" y="32"/>
                    <a:pt x="10" y="33"/>
                  </a:cubicBezTo>
                  <a:cubicBezTo>
                    <a:pt x="13" y="35"/>
                    <a:pt x="19" y="33"/>
                    <a:pt x="21" y="35"/>
                  </a:cubicBezTo>
                  <a:cubicBezTo>
                    <a:pt x="21" y="35"/>
                    <a:pt x="22" y="35"/>
                    <a:pt x="22" y="35"/>
                  </a:cubicBezTo>
                  <a:cubicBezTo>
                    <a:pt x="24" y="33"/>
                    <a:pt x="27" y="30"/>
                    <a:pt x="28" y="30"/>
                  </a:cubicBezTo>
                  <a:cubicBezTo>
                    <a:pt x="29" y="30"/>
                    <a:pt x="28" y="26"/>
                    <a:pt x="32" y="2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5" name="Google Shape;395;p79"/>
            <p:cNvSpPr/>
            <p:nvPr/>
          </p:nvSpPr>
          <p:spPr>
            <a:xfrm>
              <a:off x="2488674" y="2829812"/>
              <a:ext cx="26941" cy="52839"/>
            </a:xfrm>
            <a:custGeom>
              <a:rect b="b" l="l" r="r" t="t"/>
              <a:pathLst>
                <a:path extrusionOk="0" h="22" w="11">
                  <a:moveTo>
                    <a:pt x="1" y="5"/>
                  </a:moveTo>
                  <a:cubicBezTo>
                    <a:pt x="1" y="5"/>
                    <a:pt x="1" y="5"/>
                    <a:pt x="0" y="5"/>
                  </a:cubicBezTo>
                  <a:cubicBezTo>
                    <a:pt x="0" y="22"/>
                    <a:pt x="0" y="22"/>
                    <a:pt x="0" y="22"/>
                  </a:cubicBezTo>
                  <a:cubicBezTo>
                    <a:pt x="4" y="22"/>
                    <a:pt x="4" y="22"/>
                    <a:pt x="4" y="22"/>
                  </a:cubicBezTo>
                  <a:cubicBezTo>
                    <a:pt x="4" y="20"/>
                    <a:pt x="5" y="19"/>
                    <a:pt x="7" y="17"/>
                  </a:cubicBezTo>
                  <a:cubicBezTo>
                    <a:pt x="10" y="15"/>
                    <a:pt x="5" y="4"/>
                    <a:pt x="9" y="3"/>
                  </a:cubicBezTo>
                  <a:cubicBezTo>
                    <a:pt x="9" y="3"/>
                    <a:pt x="10" y="3"/>
                    <a:pt x="11" y="2"/>
                  </a:cubicBezTo>
                  <a:cubicBezTo>
                    <a:pt x="9" y="1"/>
                    <a:pt x="8" y="0"/>
                    <a:pt x="7" y="0"/>
                  </a:cubicBezTo>
                  <a:cubicBezTo>
                    <a:pt x="5" y="0"/>
                    <a:pt x="2" y="5"/>
                    <a:pt x="1" y="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6" name="Google Shape;396;p79"/>
            <p:cNvSpPr/>
            <p:nvPr/>
          </p:nvSpPr>
          <p:spPr>
            <a:xfrm>
              <a:off x="2790207" y="2791198"/>
              <a:ext cx="61135" cy="50806"/>
            </a:xfrm>
            <a:custGeom>
              <a:rect b="b" l="l" r="r" t="t"/>
              <a:pathLst>
                <a:path extrusionOk="0" h="21" w="25">
                  <a:moveTo>
                    <a:pt x="12" y="2"/>
                  </a:moveTo>
                  <a:cubicBezTo>
                    <a:pt x="8" y="4"/>
                    <a:pt x="18" y="10"/>
                    <a:pt x="18" y="13"/>
                  </a:cubicBezTo>
                  <a:cubicBezTo>
                    <a:pt x="18" y="17"/>
                    <a:pt x="3" y="13"/>
                    <a:pt x="1" y="16"/>
                  </a:cubicBezTo>
                  <a:cubicBezTo>
                    <a:pt x="0" y="18"/>
                    <a:pt x="6" y="21"/>
                    <a:pt x="12" y="19"/>
                  </a:cubicBezTo>
                  <a:cubicBezTo>
                    <a:pt x="17" y="17"/>
                    <a:pt x="21" y="19"/>
                    <a:pt x="24" y="20"/>
                  </a:cubicBezTo>
                  <a:cubicBezTo>
                    <a:pt x="24" y="15"/>
                    <a:pt x="25" y="8"/>
                    <a:pt x="25" y="4"/>
                  </a:cubicBezTo>
                  <a:cubicBezTo>
                    <a:pt x="21" y="3"/>
                    <a:pt x="15" y="0"/>
                    <a:pt x="12" y="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7" name="Google Shape;397;p79"/>
            <p:cNvSpPr/>
            <p:nvPr/>
          </p:nvSpPr>
          <p:spPr>
            <a:xfrm>
              <a:off x="2848233" y="2798312"/>
              <a:ext cx="69425" cy="45726"/>
            </a:xfrm>
            <a:custGeom>
              <a:rect b="b" l="l" r="r" t="t"/>
              <a:pathLst>
                <a:path extrusionOk="0" h="19" w="28">
                  <a:moveTo>
                    <a:pt x="11" y="14"/>
                  </a:moveTo>
                  <a:cubicBezTo>
                    <a:pt x="17" y="12"/>
                    <a:pt x="28" y="16"/>
                    <a:pt x="28" y="11"/>
                  </a:cubicBezTo>
                  <a:cubicBezTo>
                    <a:pt x="28" y="5"/>
                    <a:pt x="10" y="0"/>
                    <a:pt x="6" y="1"/>
                  </a:cubicBezTo>
                  <a:cubicBezTo>
                    <a:pt x="5" y="2"/>
                    <a:pt x="3" y="2"/>
                    <a:pt x="1" y="1"/>
                  </a:cubicBezTo>
                  <a:cubicBezTo>
                    <a:pt x="1" y="5"/>
                    <a:pt x="0" y="12"/>
                    <a:pt x="0" y="17"/>
                  </a:cubicBezTo>
                  <a:cubicBezTo>
                    <a:pt x="0" y="18"/>
                    <a:pt x="0" y="18"/>
                    <a:pt x="0" y="18"/>
                  </a:cubicBezTo>
                  <a:cubicBezTo>
                    <a:pt x="3" y="19"/>
                    <a:pt x="4" y="16"/>
                    <a:pt x="11" y="1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8" name="Google Shape;398;p79"/>
            <p:cNvSpPr/>
            <p:nvPr/>
          </p:nvSpPr>
          <p:spPr>
            <a:xfrm>
              <a:off x="2524942" y="2901957"/>
              <a:ext cx="88077" cy="88403"/>
            </a:xfrm>
            <a:custGeom>
              <a:rect b="b" l="l" r="r" t="t"/>
              <a:pathLst>
                <a:path extrusionOk="0" h="37" w="36">
                  <a:moveTo>
                    <a:pt x="19" y="34"/>
                  </a:moveTo>
                  <a:cubicBezTo>
                    <a:pt x="21" y="35"/>
                    <a:pt x="25" y="34"/>
                    <a:pt x="27" y="36"/>
                  </a:cubicBezTo>
                  <a:cubicBezTo>
                    <a:pt x="28" y="37"/>
                    <a:pt x="30" y="37"/>
                    <a:pt x="32" y="36"/>
                  </a:cubicBezTo>
                  <a:cubicBezTo>
                    <a:pt x="31" y="36"/>
                    <a:pt x="31" y="35"/>
                    <a:pt x="30" y="35"/>
                  </a:cubicBezTo>
                  <a:cubicBezTo>
                    <a:pt x="29" y="32"/>
                    <a:pt x="31" y="27"/>
                    <a:pt x="32" y="24"/>
                  </a:cubicBezTo>
                  <a:cubicBezTo>
                    <a:pt x="34" y="20"/>
                    <a:pt x="31" y="12"/>
                    <a:pt x="34" y="9"/>
                  </a:cubicBezTo>
                  <a:cubicBezTo>
                    <a:pt x="36" y="7"/>
                    <a:pt x="34" y="6"/>
                    <a:pt x="35" y="1"/>
                  </a:cubicBezTo>
                  <a:cubicBezTo>
                    <a:pt x="35" y="0"/>
                    <a:pt x="35" y="0"/>
                    <a:pt x="35" y="0"/>
                  </a:cubicBezTo>
                  <a:cubicBezTo>
                    <a:pt x="31" y="0"/>
                    <a:pt x="27" y="4"/>
                    <a:pt x="26" y="4"/>
                  </a:cubicBezTo>
                  <a:cubicBezTo>
                    <a:pt x="24" y="4"/>
                    <a:pt x="18" y="2"/>
                    <a:pt x="17" y="5"/>
                  </a:cubicBezTo>
                  <a:cubicBezTo>
                    <a:pt x="17" y="9"/>
                    <a:pt x="13" y="9"/>
                    <a:pt x="8" y="9"/>
                  </a:cubicBezTo>
                  <a:cubicBezTo>
                    <a:pt x="3" y="10"/>
                    <a:pt x="6" y="14"/>
                    <a:pt x="6" y="15"/>
                  </a:cubicBezTo>
                  <a:cubicBezTo>
                    <a:pt x="5" y="15"/>
                    <a:pt x="3" y="17"/>
                    <a:pt x="3" y="17"/>
                  </a:cubicBezTo>
                  <a:cubicBezTo>
                    <a:pt x="0" y="18"/>
                    <a:pt x="0" y="18"/>
                    <a:pt x="0" y="18"/>
                  </a:cubicBezTo>
                  <a:cubicBezTo>
                    <a:pt x="0" y="19"/>
                    <a:pt x="0" y="20"/>
                    <a:pt x="1" y="21"/>
                  </a:cubicBezTo>
                  <a:cubicBezTo>
                    <a:pt x="4" y="23"/>
                    <a:pt x="8" y="29"/>
                    <a:pt x="11" y="31"/>
                  </a:cubicBezTo>
                  <a:cubicBezTo>
                    <a:pt x="13" y="32"/>
                    <a:pt x="14" y="33"/>
                    <a:pt x="14" y="34"/>
                  </a:cubicBezTo>
                  <a:cubicBezTo>
                    <a:pt x="16" y="34"/>
                    <a:pt x="18" y="34"/>
                    <a:pt x="19" y="3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99" name="Google Shape;399;p79"/>
            <p:cNvSpPr/>
            <p:nvPr/>
          </p:nvSpPr>
          <p:spPr>
            <a:xfrm>
              <a:off x="3125933" y="3844929"/>
              <a:ext cx="102583" cy="110759"/>
            </a:xfrm>
            <a:custGeom>
              <a:rect b="b" l="l" r="r" t="t"/>
              <a:pathLst>
                <a:path extrusionOk="0" h="46" w="42">
                  <a:moveTo>
                    <a:pt x="42" y="22"/>
                  </a:moveTo>
                  <a:cubicBezTo>
                    <a:pt x="42" y="18"/>
                    <a:pt x="37" y="17"/>
                    <a:pt x="36" y="15"/>
                  </a:cubicBezTo>
                  <a:cubicBezTo>
                    <a:pt x="35" y="14"/>
                    <a:pt x="29" y="11"/>
                    <a:pt x="26" y="8"/>
                  </a:cubicBezTo>
                  <a:cubicBezTo>
                    <a:pt x="24" y="5"/>
                    <a:pt x="23" y="9"/>
                    <a:pt x="22" y="10"/>
                  </a:cubicBezTo>
                  <a:cubicBezTo>
                    <a:pt x="21" y="10"/>
                    <a:pt x="21" y="7"/>
                    <a:pt x="18" y="4"/>
                  </a:cubicBezTo>
                  <a:cubicBezTo>
                    <a:pt x="15" y="0"/>
                    <a:pt x="12" y="0"/>
                    <a:pt x="11" y="1"/>
                  </a:cubicBezTo>
                  <a:cubicBezTo>
                    <a:pt x="10" y="1"/>
                    <a:pt x="9" y="1"/>
                    <a:pt x="8" y="1"/>
                  </a:cubicBezTo>
                  <a:cubicBezTo>
                    <a:pt x="7" y="3"/>
                    <a:pt x="6" y="4"/>
                    <a:pt x="6" y="6"/>
                  </a:cubicBezTo>
                  <a:cubicBezTo>
                    <a:pt x="6" y="10"/>
                    <a:pt x="3" y="14"/>
                    <a:pt x="3" y="20"/>
                  </a:cubicBezTo>
                  <a:cubicBezTo>
                    <a:pt x="3" y="27"/>
                    <a:pt x="1" y="26"/>
                    <a:pt x="1" y="31"/>
                  </a:cubicBezTo>
                  <a:cubicBezTo>
                    <a:pt x="0" y="37"/>
                    <a:pt x="2" y="36"/>
                    <a:pt x="3" y="36"/>
                  </a:cubicBezTo>
                  <a:cubicBezTo>
                    <a:pt x="3" y="37"/>
                    <a:pt x="3" y="39"/>
                    <a:pt x="2" y="40"/>
                  </a:cubicBezTo>
                  <a:cubicBezTo>
                    <a:pt x="3" y="41"/>
                    <a:pt x="4" y="42"/>
                    <a:pt x="6" y="42"/>
                  </a:cubicBezTo>
                  <a:cubicBezTo>
                    <a:pt x="9" y="41"/>
                    <a:pt x="12" y="42"/>
                    <a:pt x="17" y="44"/>
                  </a:cubicBezTo>
                  <a:cubicBezTo>
                    <a:pt x="21" y="46"/>
                    <a:pt x="19" y="44"/>
                    <a:pt x="23" y="44"/>
                  </a:cubicBezTo>
                  <a:cubicBezTo>
                    <a:pt x="27" y="45"/>
                    <a:pt x="31" y="45"/>
                    <a:pt x="36" y="43"/>
                  </a:cubicBezTo>
                  <a:cubicBezTo>
                    <a:pt x="39" y="41"/>
                    <a:pt x="40" y="38"/>
                    <a:pt x="42" y="35"/>
                  </a:cubicBezTo>
                  <a:cubicBezTo>
                    <a:pt x="40" y="30"/>
                    <a:pt x="42" y="25"/>
                    <a:pt x="42" y="2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0" name="Google Shape;400;p79"/>
            <p:cNvSpPr/>
            <p:nvPr/>
          </p:nvSpPr>
          <p:spPr>
            <a:xfrm>
              <a:off x="2806786" y="3658976"/>
              <a:ext cx="419659" cy="810874"/>
            </a:xfrm>
            <a:custGeom>
              <a:rect b="b" l="l" r="r" t="t"/>
              <a:pathLst>
                <a:path extrusionOk="0" h="337" w="171">
                  <a:moveTo>
                    <a:pt x="65" y="330"/>
                  </a:moveTo>
                  <a:cubicBezTo>
                    <a:pt x="61" y="330"/>
                    <a:pt x="52" y="322"/>
                    <a:pt x="49" y="319"/>
                  </a:cubicBezTo>
                  <a:cubicBezTo>
                    <a:pt x="46" y="317"/>
                    <a:pt x="48" y="315"/>
                    <a:pt x="45" y="315"/>
                  </a:cubicBezTo>
                  <a:cubicBezTo>
                    <a:pt x="41" y="316"/>
                    <a:pt x="44" y="313"/>
                    <a:pt x="45" y="312"/>
                  </a:cubicBezTo>
                  <a:cubicBezTo>
                    <a:pt x="47" y="311"/>
                    <a:pt x="45" y="308"/>
                    <a:pt x="43" y="307"/>
                  </a:cubicBezTo>
                  <a:cubicBezTo>
                    <a:pt x="42" y="312"/>
                    <a:pt x="41" y="335"/>
                    <a:pt x="43" y="335"/>
                  </a:cubicBezTo>
                  <a:cubicBezTo>
                    <a:pt x="44" y="335"/>
                    <a:pt x="54" y="334"/>
                    <a:pt x="57" y="336"/>
                  </a:cubicBezTo>
                  <a:cubicBezTo>
                    <a:pt x="58" y="336"/>
                    <a:pt x="59" y="337"/>
                    <a:pt x="61" y="336"/>
                  </a:cubicBezTo>
                  <a:cubicBezTo>
                    <a:pt x="62" y="334"/>
                    <a:pt x="68" y="335"/>
                    <a:pt x="71" y="333"/>
                  </a:cubicBezTo>
                  <a:cubicBezTo>
                    <a:pt x="74" y="331"/>
                    <a:pt x="70" y="330"/>
                    <a:pt x="65" y="330"/>
                  </a:cubicBezTo>
                  <a:close/>
                  <a:moveTo>
                    <a:pt x="169" y="35"/>
                  </a:moveTo>
                  <a:cubicBezTo>
                    <a:pt x="168" y="35"/>
                    <a:pt x="165" y="35"/>
                    <a:pt x="163" y="35"/>
                  </a:cubicBezTo>
                  <a:cubicBezTo>
                    <a:pt x="163" y="35"/>
                    <a:pt x="163" y="36"/>
                    <a:pt x="163" y="36"/>
                  </a:cubicBezTo>
                  <a:cubicBezTo>
                    <a:pt x="164" y="40"/>
                    <a:pt x="162" y="49"/>
                    <a:pt x="159" y="48"/>
                  </a:cubicBezTo>
                  <a:cubicBezTo>
                    <a:pt x="157" y="48"/>
                    <a:pt x="155" y="52"/>
                    <a:pt x="153" y="52"/>
                  </a:cubicBezTo>
                  <a:cubicBezTo>
                    <a:pt x="151" y="51"/>
                    <a:pt x="148" y="55"/>
                    <a:pt x="145" y="53"/>
                  </a:cubicBezTo>
                  <a:cubicBezTo>
                    <a:pt x="143" y="52"/>
                    <a:pt x="139" y="54"/>
                    <a:pt x="137" y="52"/>
                  </a:cubicBezTo>
                  <a:cubicBezTo>
                    <a:pt x="135" y="51"/>
                    <a:pt x="129" y="52"/>
                    <a:pt x="129" y="51"/>
                  </a:cubicBezTo>
                  <a:cubicBezTo>
                    <a:pt x="129" y="49"/>
                    <a:pt x="132" y="50"/>
                    <a:pt x="132" y="45"/>
                  </a:cubicBezTo>
                  <a:cubicBezTo>
                    <a:pt x="132" y="41"/>
                    <a:pt x="140" y="35"/>
                    <a:pt x="139" y="34"/>
                  </a:cubicBezTo>
                  <a:cubicBezTo>
                    <a:pt x="138" y="32"/>
                    <a:pt x="125" y="28"/>
                    <a:pt x="123" y="26"/>
                  </a:cubicBezTo>
                  <a:cubicBezTo>
                    <a:pt x="121" y="24"/>
                    <a:pt x="119" y="22"/>
                    <a:pt x="114" y="21"/>
                  </a:cubicBezTo>
                  <a:cubicBezTo>
                    <a:pt x="109" y="21"/>
                    <a:pt x="109" y="18"/>
                    <a:pt x="104" y="15"/>
                  </a:cubicBezTo>
                  <a:cubicBezTo>
                    <a:pt x="100" y="13"/>
                    <a:pt x="95" y="7"/>
                    <a:pt x="93" y="3"/>
                  </a:cubicBezTo>
                  <a:cubicBezTo>
                    <a:pt x="90" y="3"/>
                    <a:pt x="85" y="2"/>
                    <a:pt x="84" y="3"/>
                  </a:cubicBezTo>
                  <a:cubicBezTo>
                    <a:pt x="83" y="5"/>
                    <a:pt x="81" y="12"/>
                    <a:pt x="79" y="8"/>
                  </a:cubicBezTo>
                  <a:cubicBezTo>
                    <a:pt x="78" y="5"/>
                    <a:pt x="73" y="5"/>
                    <a:pt x="70" y="4"/>
                  </a:cubicBezTo>
                  <a:cubicBezTo>
                    <a:pt x="66" y="4"/>
                    <a:pt x="66" y="0"/>
                    <a:pt x="62" y="5"/>
                  </a:cubicBezTo>
                  <a:cubicBezTo>
                    <a:pt x="60" y="6"/>
                    <a:pt x="58" y="8"/>
                    <a:pt x="56" y="10"/>
                  </a:cubicBezTo>
                  <a:cubicBezTo>
                    <a:pt x="56" y="14"/>
                    <a:pt x="55" y="18"/>
                    <a:pt x="54" y="20"/>
                  </a:cubicBezTo>
                  <a:cubicBezTo>
                    <a:pt x="53" y="21"/>
                    <a:pt x="45" y="25"/>
                    <a:pt x="45" y="27"/>
                  </a:cubicBezTo>
                  <a:cubicBezTo>
                    <a:pt x="44" y="29"/>
                    <a:pt x="46" y="32"/>
                    <a:pt x="44" y="33"/>
                  </a:cubicBezTo>
                  <a:cubicBezTo>
                    <a:pt x="43" y="34"/>
                    <a:pt x="48" y="41"/>
                    <a:pt x="45" y="42"/>
                  </a:cubicBezTo>
                  <a:cubicBezTo>
                    <a:pt x="42" y="44"/>
                    <a:pt x="47" y="46"/>
                    <a:pt x="45" y="48"/>
                  </a:cubicBezTo>
                  <a:cubicBezTo>
                    <a:pt x="43" y="49"/>
                    <a:pt x="40" y="50"/>
                    <a:pt x="40" y="52"/>
                  </a:cubicBezTo>
                  <a:cubicBezTo>
                    <a:pt x="40" y="54"/>
                    <a:pt x="40" y="58"/>
                    <a:pt x="38" y="59"/>
                  </a:cubicBezTo>
                  <a:cubicBezTo>
                    <a:pt x="35" y="60"/>
                    <a:pt x="34" y="64"/>
                    <a:pt x="34" y="67"/>
                  </a:cubicBezTo>
                  <a:cubicBezTo>
                    <a:pt x="34" y="69"/>
                    <a:pt x="30" y="68"/>
                    <a:pt x="31" y="71"/>
                  </a:cubicBezTo>
                  <a:cubicBezTo>
                    <a:pt x="33" y="75"/>
                    <a:pt x="34" y="79"/>
                    <a:pt x="31" y="80"/>
                  </a:cubicBezTo>
                  <a:cubicBezTo>
                    <a:pt x="29" y="80"/>
                    <a:pt x="29" y="86"/>
                    <a:pt x="28" y="86"/>
                  </a:cubicBezTo>
                  <a:cubicBezTo>
                    <a:pt x="26" y="86"/>
                    <a:pt x="26" y="92"/>
                    <a:pt x="28" y="95"/>
                  </a:cubicBezTo>
                  <a:cubicBezTo>
                    <a:pt x="30" y="98"/>
                    <a:pt x="31" y="101"/>
                    <a:pt x="31" y="104"/>
                  </a:cubicBezTo>
                  <a:cubicBezTo>
                    <a:pt x="31" y="106"/>
                    <a:pt x="34" y="108"/>
                    <a:pt x="33" y="111"/>
                  </a:cubicBezTo>
                  <a:cubicBezTo>
                    <a:pt x="32" y="114"/>
                    <a:pt x="32" y="117"/>
                    <a:pt x="30" y="118"/>
                  </a:cubicBezTo>
                  <a:cubicBezTo>
                    <a:pt x="29" y="119"/>
                    <a:pt x="30" y="123"/>
                    <a:pt x="28" y="124"/>
                  </a:cubicBezTo>
                  <a:cubicBezTo>
                    <a:pt x="26" y="125"/>
                    <a:pt x="30" y="133"/>
                    <a:pt x="28" y="135"/>
                  </a:cubicBezTo>
                  <a:cubicBezTo>
                    <a:pt x="26" y="136"/>
                    <a:pt x="22" y="138"/>
                    <a:pt x="22" y="143"/>
                  </a:cubicBezTo>
                  <a:cubicBezTo>
                    <a:pt x="22" y="149"/>
                    <a:pt x="22" y="152"/>
                    <a:pt x="22" y="154"/>
                  </a:cubicBezTo>
                  <a:cubicBezTo>
                    <a:pt x="21" y="156"/>
                    <a:pt x="24" y="156"/>
                    <a:pt x="24" y="159"/>
                  </a:cubicBezTo>
                  <a:cubicBezTo>
                    <a:pt x="23" y="162"/>
                    <a:pt x="19" y="160"/>
                    <a:pt x="19" y="162"/>
                  </a:cubicBezTo>
                  <a:cubicBezTo>
                    <a:pt x="19" y="164"/>
                    <a:pt x="20" y="168"/>
                    <a:pt x="19" y="169"/>
                  </a:cubicBezTo>
                  <a:cubicBezTo>
                    <a:pt x="17" y="169"/>
                    <a:pt x="16" y="170"/>
                    <a:pt x="16" y="174"/>
                  </a:cubicBezTo>
                  <a:cubicBezTo>
                    <a:pt x="16" y="178"/>
                    <a:pt x="14" y="178"/>
                    <a:pt x="14" y="180"/>
                  </a:cubicBezTo>
                  <a:cubicBezTo>
                    <a:pt x="14" y="182"/>
                    <a:pt x="16" y="184"/>
                    <a:pt x="16" y="186"/>
                  </a:cubicBezTo>
                  <a:cubicBezTo>
                    <a:pt x="16" y="188"/>
                    <a:pt x="17" y="194"/>
                    <a:pt x="15" y="195"/>
                  </a:cubicBezTo>
                  <a:cubicBezTo>
                    <a:pt x="14" y="195"/>
                    <a:pt x="13" y="203"/>
                    <a:pt x="14" y="204"/>
                  </a:cubicBezTo>
                  <a:cubicBezTo>
                    <a:pt x="16" y="205"/>
                    <a:pt x="16" y="207"/>
                    <a:pt x="15" y="208"/>
                  </a:cubicBezTo>
                  <a:cubicBezTo>
                    <a:pt x="14" y="210"/>
                    <a:pt x="18" y="211"/>
                    <a:pt x="16" y="213"/>
                  </a:cubicBezTo>
                  <a:cubicBezTo>
                    <a:pt x="14" y="216"/>
                    <a:pt x="16" y="219"/>
                    <a:pt x="19" y="218"/>
                  </a:cubicBezTo>
                  <a:cubicBezTo>
                    <a:pt x="21" y="217"/>
                    <a:pt x="23" y="221"/>
                    <a:pt x="20" y="221"/>
                  </a:cubicBezTo>
                  <a:cubicBezTo>
                    <a:pt x="17" y="221"/>
                    <a:pt x="14" y="221"/>
                    <a:pt x="17" y="223"/>
                  </a:cubicBezTo>
                  <a:cubicBezTo>
                    <a:pt x="19" y="225"/>
                    <a:pt x="21" y="228"/>
                    <a:pt x="18" y="229"/>
                  </a:cubicBezTo>
                  <a:cubicBezTo>
                    <a:pt x="15" y="230"/>
                    <a:pt x="17" y="232"/>
                    <a:pt x="17" y="235"/>
                  </a:cubicBezTo>
                  <a:cubicBezTo>
                    <a:pt x="16" y="238"/>
                    <a:pt x="19" y="241"/>
                    <a:pt x="16" y="242"/>
                  </a:cubicBezTo>
                  <a:cubicBezTo>
                    <a:pt x="14" y="243"/>
                    <a:pt x="17" y="247"/>
                    <a:pt x="14" y="248"/>
                  </a:cubicBezTo>
                  <a:cubicBezTo>
                    <a:pt x="10" y="248"/>
                    <a:pt x="13" y="252"/>
                    <a:pt x="10" y="253"/>
                  </a:cubicBezTo>
                  <a:cubicBezTo>
                    <a:pt x="8" y="255"/>
                    <a:pt x="13" y="258"/>
                    <a:pt x="10" y="260"/>
                  </a:cubicBezTo>
                  <a:cubicBezTo>
                    <a:pt x="8" y="262"/>
                    <a:pt x="10" y="266"/>
                    <a:pt x="7" y="266"/>
                  </a:cubicBezTo>
                  <a:cubicBezTo>
                    <a:pt x="4" y="266"/>
                    <a:pt x="3" y="270"/>
                    <a:pt x="2" y="271"/>
                  </a:cubicBezTo>
                  <a:cubicBezTo>
                    <a:pt x="2" y="273"/>
                    <a:pt x="0" y="277"/>
                    <a:pt x="3" y="279"/>
                  </a:cubicBezTo>
                  <a:cubicBezTo>
                    <a:pt x="5" y="282"/>
                    <a:pt x="2" y="284"/>
                    <a:pt x="4" y="285"/>
                  </a:cubicBezTo>
                  <a:cubicBezTo>
                    <a:pt x="6" y="286"/>
                    <a:pt x="13" y="284"/>
                    <a:pt x="12" y="287"/>
                  </a:cubicBezTo>
                  <a:cubicBezTo>
                    <a:pt x="11" y="290"/>
                    <a:pt x="11" y="297"/>
                    <a:pt x="13" y="297"/>
                  </a:cubicBezTo>
                  <a:cubicBezTo>
                    <a:pt x="14" y="297"/>
                    <a:pt x="15" y="301"/>
                    <a:pt x="17" y="300"/>
                  </a:cubicBezTo>
                  <a:cubicBezTo>
                    <a:pt x="19" y="300"/>
                    <a:pt x="28" y="299"/>
                    <a:pt x="31" y="300"/>
                  </a:cubicBezTo>
                  <a:cubicBezTo>
                    <a:pt x="33" y="301"/>
                    <a:pt x="35" y="302"/>
                    <a:pt x="36" y="303"/>
                  </a:cubicBezTo>
                  <a:cubicBezTo>
                    <a:pt x="38" y="302"/>
                    <a:pt x="43" y="305"/>
                    <a:pt x="44" y="304"/>
                  </a:cubicBezTo>
                  <a:cubicBezTo>
                    <a:pt x="45" y="302"/>
                    <a:pt x="39" y="298"/>
                    <a:pt x="40" y="296"/>
                  </a:cubicBezTo>
                  <a:cubicBezTo>
                    <a:pt x="40" y="294"/>
                    <a:pt x="39" y="291"/>
                    <a:pt x="39" y="290"/>
                  </a:cubicBezTo>
                  <a:cubicBezTo>
                    <a:pt x="39" y="288"/>
                    <a:pt x="38" y="284"/>
                    <a:pt x="40" y="282"/>
                  </a:cubicBezTo>
                  <a:cubicBezTo>
                    <a:pt x="43" y="280"/>
                    <a:pt x="43" y="278"/>
                    <a:pt x="45" y="278"/>
                  </a:cubicBezTo>
                  <a:cubicBezTo>
                    <a:pt x="46" y="279"/>
                    <a:pt x="50" y="277"/>
                    <a:pt x="50" y="272"/>
                  </a:cubicBezTo>
                  <a:cubicBezTo>
                    <a:pt x="50" y="268"/>
                    <a:pt x="52" y="266"/>
                    <a:pt x="56" y="263"/>
                  </a:cubicBezTo>
                  <a:cubicBezTo>
                    <a:pt x="60" y="260"/>
                    <a:pt x="67" y="256"/>
                    <a:pt x="66" y="255"/>
                  </a:cubicBezTo>
                  <a:cubicBezTo>
                    <a:pt x="65" y="253"/>
                    <a:pt x="67" y="249"/>
                    <a:pt x="67" y="247"/>
                  </a:cubicBezTo>
                  <a:cubicBezTo>
                    <a:pt x="67" y="245"/>
                    <a:pt x="61" y="245"/>
                    <a:pt x="59" y="244"/>
                  </a:cubicBezTo>
                  <a:cubicBezTo>
                    <a:pt x="57" y="244"/>
                    <a:pt x="49" y="238"/>
                    <a:pt x="53" y="232"/>
                  </a:cubicBezTo>
                  <a:cubicBezTo>
                    <a:pt x="57" y="225"/>
                    <a:pt x="65" y="224"/>
                    <a:pt x="67" y="224"/>
                  </a:cubicBezTo>
                  <a:cubicBezTo>
                    <a:pt x="69" y="223"/>
                    <a:pt x="67" y="220"/>
                    <a:pt x="69" y="219"/>
                  </a:cubicBezTo>
                  <a:cubicBezTo>
                    <a:pt x="71" y="218"/>
                    <a:pt x="71" y="216"/>
                    <a:pt x="71" y="213"/>
                  </a:cubicBezTo>
                  <a:cubicBezTo>
                    <a:pt x="71" y="210"/>
                    <a:pt x="71" y="205"/>
                    <a:pt x="75" y="205"/>
                  </a:cubicBezTo>
                  <a:cubicBezTo>
                    <a:pt x="78" y="204"/>
                    <a:pt x="79" y="203"/>
                    <a:pt x="77" y="202"/>
                  </a:cubicBezTo>
                  <a:cubicBezTo>
                    <a:pt x="75" y="201"/>
                    <a:pt x="74" y="199"/>
                    <a:pt x="77" y="199"/>
                  </a:cubicBezTo>
                  <a:cubicBezTo>
                    <a:pt x="81" y="198"/>
                    <a:pt x="79" y="201"/>
                    <a:pt x="82" y="201"/>
                  </a:cubicBezTo>
                  <a:cubicBezTo>
                    <a:pt x="84" y="201"/>
                    <a:pt x="88" y="197"/>
                    <a:pt x="85" y="195"/>
                  </a:cubicBezTo>
                  <a:cubicBezTo>
                    <a:pt x="82" y="192"/>
                    <a:pt x="81" y="196"/>
                    <a:pt x="79" y="196"/>
                  </a:cubicBezTo>
                  <a:cubicBezTo>
                    <a:pt x="78" y="197"/>
                    <a:pt x="76" y="194"/>
                    <a:pt x="75" y="194"/>
                  </a:cubicBezTo>
                  <a:cubicBezTo>
                    <a:pt x="73" y="194"/>
                    <a:pt x="74" y="190"/>
                    <a:pt x="74" y="188"/>
                  </a:cubicBezTo>
                  <a:cubicBezTo>
                    <a:pt x="73" y="186"/>
                    <a:pt x="72" y="182"/>
                    <a:pt x="73" y="180"/>
                  </a:cubicBezTo>
                  <a:cubicBezTo>
                    <a:pt x="75" y="178"/>
                    <a:pt x="81" y="183"/>
                    <a:pt x="87" y="184"/>
                  </a:cubicBezTo>
                  <a:cubicBezTo>
                    <a:pt x="92" y="184"/>
                    <a:pt x="96" y="181"/>
                    <a:pt x="96" y="179"/>
                  </a:cubicBezTo>
                  <a:cubicBezTo>
                    <a:pt x="96" y="177"/>
                    <a:pt x="94" y="173"/>
                    <a:pt x="97" y="171"/>
                  </a:cubicBezTo>
                  <a:cubicBezTo>
                    <a:pt x="100" y="168"/>
                    <a:pt x="98" y="168"/>
                    <a:pt x="97" y="165"/>
                  </a:cubicBezTo>
                  <a:cubicBezTo>
                    <a:pt x="96" y="162"/>
                    <a:pt x="98" y="160"/>
                    <a:pt x="100" y="161"/>
                  </a:cubicBezTo>
                  <a:cubicBezTo>
                    <a:pt x="101" y="163"/>
                    <a:pt x="112" y="162"/>
                    <a:pt x="121" y="160"/>
                  </a:cubicBezTo>
                  <a:cubicBezTo>
                    <a:pt x="130" y="158"/>
                    <a:pt x="137" y="155"/>
                    <a:pt x="137" y="152"/>
                  </a:cubicBezTo>
                  <a:cubicBezTo>
                    <a:pt x="138" y="150"/>
                    <a:pt x="144" y="143"/>
                    <a:pt x="145" y="141"/>
                  </a:cubicBezTo>
                  <a:cubicBezTo>
                    <a:pt x="146" y="139"/>
                    <a:pt x="145" y="136"/>
                    <a:pt x="141" y="136"/>
                  </a:cubicBezTo>
                  <a:cubicBezTo>
                    <a:pt x="138" y="135"/>
                    <a:pt x="138" y="131"/>
                    <a:pt x="140" y="128"/>
                  </a:cubicBezTo>
                  <a:cubicBezTo>
                    <a:pt x="142" y="126"/>
                    <a:pt x="139" y="124"/>
                    <a:pt x="135" y="123"/>
                  </a:cubicBezTo>
                  <a:cubicBezTo>
                    <a:pt x="132" y="123"/>
                    <a:pt x="126" y="120"/>
                    <a:pt x="129" y="117"/>
                  </a:cubicBezTo>
                  <a:cubicBezTo>
                    <a:pt x="131" y="116"/>
                    <a:pt x="132" y="116"/>
                    <a:pt x="132" y="117"/>
                  </a:cubicBezTo>
                  <a:cubicBezTo>
                    <a:pt x="133" y="116"/>
                    <a:pt x="133" y="114"/>
                    <a:pt x="133" y="113"/>
                  </a:cubicBezTo>
                  <a:cubicBezTo>
                    <a:pt x="132" y="113"/>
                    <a:pt x="130" y="114"/>
                    <a:pt x="131" y="108"/>
                  </a:cubicBezTo>
                  <a:cubicBezTo>
                    <a:pt x="131" y="103"/>
                    <a:pt x="133" y="104"/>
                    <a:pt x="133" y="97"/>
                  </a:cubicBezTo>
                  <a:cubicBezTo>
                    <a:pt x="133" y="91"/>
                    <a:pt x="136" y="87"/>
                    <a:pt x="136" y="83"/>
                  </a:cubicBezTo>
                  <a:cubicBezTo>
                    <a:pt x="136" y="79"/>
                    <a:pt x="142" y="75"/>
                    <a:pt x="146" y="69"/>
                  </a:cubicBezTo>
                  <a:cubicBezTo>
                    <a:pt x="149" y="63"/>
                    <a:pt x="157" y="56"/>
                    <a:pt x="160" y="54"/>
                  </a:cubicBezTo>
                  <a:cubicBezTo>
                    <a:pt x="163" y="52"/>
                    <a:pt x="170" y="50"/>
                    <a:pt x="170" y="48"/>
                  </a:cubicBezTo>
                  <a:cubicBezTo>
                    <a:pt x="171" y="46"/>
                    <a:pt x="170" y="36"/>
                    <a:pt x="169" y="3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1" name="Google Shape;401;p79"/>
            <p:cNvSpPr/>
            <p:nvPr/>
          </p:nvSpPr>
          <p:spPr>
            <a:xfrm>
              <a:off x="2763265" y="3570572"/>
              <a:ext cx="183406" cy="913504"/>
            </a:xfrm>
            <a:custGeom>
              <a:rect b="b" l="l" r="r" t="t"/>
              <a:pathLst>
                <a:path extrusionOk="0" h="380" w="75">
                  <a:moveTo>
                    <a:pt x="35" y="337"/>
                  </a:moveTo>
                  <a:cubicBezTo>
                    <a:pt x="33" y="338"/>
                    <a:pt x="32" y="334"/>
                    <a:pt x="31" y="334"/>
                  </a:cubicBezTo>
                  <a:cubicBezTo>
                    <a:pt x="29" y="334"/>
                    <a:pt x="29" y="327"/>
                    <a:pt x="30" y="324"/>
                  </a:cubicBezTo>
                  <a:cubicBezTo>
                    <a:pt x="31" y="321"/>
                    <a:pt x="24" y="323"/>
                    <a:pt x="22" y="322"/>
                  </a:cubicBezTo>
                  <a:cubicBezTo>
                    <a:pt x="20" y="321"/>
                    <a:pt x="23" y="319"/>
                    <a:pt x="21" y="316"/>
                  </a:cubicBezTo>
                  <a:cubicBezTo>
                    <a:pt x="18" y="314"/>
                    <a:pt x="20" y="310"/>
                    <a:pt x="20" y="308"/>
                  </a:cubicBezTo>
                  <a:cubicBezTo>
                    <a:pt x="21" y="307"/>
                    <a:pt x="22" y="303"/>
                    <a:pt x="25" y="303"/>
                  </a:cubicBezTo>
                  <a:cubicBezTo>
                    <a:pt x="28" y="303"/>
                    <a:pt x="26" y="299"/>
                    <a:pt x="28" y="297"/>
                  </a:cubicBezTo>
                  <a:cubicBezTo>
                    <a:pt x="31" y="295"/>
                    <a:pt x="26" y="292"/>
                    <a:pt x="28" y="290"/>
                  </a:cubicBezTo>
                  <a:cubicBezTo>
                    <a:pt x="31" y="289"/>
                    <a:pt x="28" y="285"/>
                    <a:pt x="32" y="285"/>
                  </a:cubicBezTo>
                  <a:cubicBezTo>
                    <a:pt x="35" y="284"/>
                    <a:pt x="32" y="280"/>
                    <a:pt x="34" y="279"/>
                  </a:cubicBezTo>
                  <a:cubicBezTo>
                    <a:pt x="37" y="278"/>
                    <a:pt x="34" y="275"/>
                    <a:pt x="35" y="272"/>
                  </a:cubicBezTo>
                  <a:cubicBezTo>
                    <a:pt x="35" y="269"/>
                    <a:pt x="33" y="267"/>
                    <a:pt x="36" y="266"/>
                  </a:cubicBezTo>
                  <a:cubicBezTo>
                    <a:pt x="39" y="265"/>
                    <a:pt x="37" y="262"/>
                    <a:pt x="35" y="260"/>
                  </a:cubicBezTo>
                  <a:cubicBezTo>
                    <a:pt x="32" y="258"/>
                    <a:pt x="35" y="258"/>
                    <a:pt x="38" y="258"/>
                  </a:cubicBezTo>
                  <a:cubicBezTo>
                    <a:pt x="41" y="258"/>
                    <a:pt x="39" y="254"/>
                    <a:pt x="37" y="255"/>
                  </a:cubicBezTo>
                  <a:cubicBezTo>
                    <a:pt x="34" y="256"/>
                    <a:pt x="32" y="253"/>
                    <a:pt x="34" y="250"/>
                  </a:cubicBezTo>
                  <a:cubicBezTo>
                    <a:pt x="36" y="248"/>
                    <a:pt x="32" y="247"/>
                    <a:pt x="33" y="245"/>
                  </a:cubicBezTo>
                  <a:cubicBezTo>
                    <a:pt x="34" y="244"/>
                    <a:pt x="34" y="242"/>
                    <a:pt x="32" y="241"/>
                  </a:cubicBezTo>
                  <a:cubicBezTo>
                    <a:pt x="31" y="240"/>
                    <a:pt x="32" y="232"/>
                    <a:pt x="33" y="232"/>
                  </a:cubicBezTo>
                  <a:cubicBezTo>
                    <a:pt x="35" y="231"/>
                    <a:pt x="34" y="225"/>
                    <a:pt x="34" y="223"/>
                  </a:cubicBezTo>
                  <a:cubicBezTo>
                    <a:pt x="34" y="221"/>
                    <a:pt x="32" y="219"/>
                    <a:pt x="32" y="217"/>
                  </a:cubicBezTo>
                  <a:cubicBezTo>
                    <a:pt x="32" y="215"/>
                    <a:pt x="34" y="215"/>
                    <a:pt x="34" y="211"/>
                  </a:cubicBezTo>
                  <a:cubicBezTo>
                    <a:pt x="34" y="207"/>
                    <a:pt x="35" y="206"/>
                    <a:pt x="37" y="206"/>
                  </a:cubicBezTo>
                  <a:cubicBezTo>
                    <a:pt x="38" y="205"/>
                    <a:pt x="37" y="201"/>
                    <a:pt x="37" y="199"/>
                  </a:cubicBezTo>
                  <a:cubicBezTo>
                    <a:pt x="37" y="197"/>
                    <a:pt x="41" y="199"/>
                    <a:pt x="42" y="196"/>
                  </a:cubicBezTo>
                  <a:cubicBezTo>
                    <a:pt x="42" y="193"/>
                    <a:pt x="39" y="193"/>
                    <a:pt x="40" y="191"/>
                  </a:cubicBezTo>
                  <a:cubicBezTo>
                    <a:pt x="40" y="189"/>
                    <a:pt x="40" y="186"/>
                    <a:pt x="40" y="180"/>
                  </a:cubicBezTo>
                  <a:cubicBezTo>
                    <a:pt x="40" y="175"/>
                    <a:pt x="44" y="173"/>
                    <a:pt x="46" y="172"/>
                  </a:cubicBezTo>
                  <a:cubicBezTo>
                    <a:pt x="48" y="170"/>
                    <a:pt x="44" y="162"/>
                    <a:pt x="46" y="161"/>
                  </a:cubicBezTo>
                  <a:cubicBezTo>
                    <a:pt x="48" y="160"/>
                    <a:pt x="47" y="156"/>
                    <a:pt x="48" y="155"/>
                  </a:cubicBezTo>
                  <a:cubicBezTo>
                    <a:pt x="50" y="154"/>
                    <a:pt x="50" y="151"/>
                    <a:pt x="51" y="148"/>
                  </a:cubicBezTo>
                  <a:cubicBezTo>
                    <a:pt x="52" y="145"/>
                    <a:pt x="49" y="143"/>
                    <a:pt x="49" y="141"/>
                  </a:cubicBezTo>
                  <a:cubicBezTo>
                    <a:pt x="49" y="138"/>
                    <a:pt x="48" y="135"/>
                    <a:pt x="46" y="132"/>
                  </a:cubicBezTo>
                  <a:cubicBezTo>
                    <a:pt x="44" y="129"/>
                    <a:pt x="44" y="123"/>
                    <a:pt x="46" y="123"/>
                  </a:cubicBezTo>
                  <a:cubicBezTo>
                    <a:pt x="47" y="123"/>
                    <a:pt x="47" y="117"/>
                    <a:pt x="49" y="117"/>
                  </a:cubicBezTo>
                  <a:cubicBezTo>
                    <a:pt x="52" y="116"/>
                    <a:pt x="51" y="112"/>
                    <a:pt x="49" y="108"/>
                  </a:cubicBezTo>
                  <a:cubicBezTo>
                    <a:pt x="48" y="105"/>
                    <a:pt x="52" y="106"/>
                    <a:pt x="52" y="104"/>
                  </a:cubicBezTo>
                  <a:cubicBezTo>
                    <a:pt x="52" y="101"/>
                    <a:pt x="53" y="97"/>
                    <a:pt x="56" y="96"/>
                  </a:cubicBezTo>
                  <a:cubicBezTo>
                    <a:pt x="58" y="95"/>
                    <a:pt x="58" y="91"/>
                    <a:pt x="58" y="89"/>
                  </a:cubicBezTo>
                  <a:cubicBezTo>
                    <a:pt x="58" y="87"/>
                    <a:pt x="61" y="86"/>
                    <a:pt x="63" y="85"/>
                  </a:cubicBezTo>
                  <a:cubicBezTo>
                    <a:pt x="65" y="83"/>
                    <a:pt x="60" y="81"/>
                    <a:pt x="63" y="79"/>
                  </a:cubicBezTo>
                  <a:cubicBezTo>
                    <a:pt x="66" y="78"/>
                    <a:pt x="61" y="71"/>
                    <a:pt x="62" y="70"/>
                  </a:cubicBezTo>
                  <a:cubicBezTo>
                    <a:pt x="64" y="69"/>
                    <a:pt x="62" y="66"/>
                    <a:pt x="63" y="64"/>
                  </a:cubicBezTo>
                  <a:cubicBezTo>
                    <a:pt x="63" y="62"/>
                    <a:pt x="71" y="58"/>
                    <a:pt x="72" y="57"/>
                  </a:cubicBezTo>
                  <a:cubicBezTo>
                    <a:pt x="73" y="55"/>
                    <a:pt x="74" y="51"/>
                    <a:pt x="74" y="47"/>
                  </a:cubicBezTo>
                  <a:cubicBezTo>
                    <a:pt x="71" y="48"/>
                    <a:pt x="69" y="49"/>
                    <a:pt x="69" y="48"/>
                  </a:cubicBezTo>
                  <a:cubicBezTo>
                    <a:pt x="68" y="47"/>
                    <a:pt x="69" y="41"/>
                    <a:pt x="67" y="39"/>
                  </a:cubicBezTo>
                  <a:cubicBezTo>
                    <a:pt x="64" y="37"/>
                    <a:pt x="66" y="32"/>
                    <a:pt x="64" y="31"/>
                  </a:cubicBezTo>
                  <a:cubicBezTo>
                    <a:pt x="61" y="30"/>
                    <a:pt x="59" y="26"/>
                    <a:pt x="61" y="24"/>
                  </a:cubicBezTo>
                  <a:cubicBezTo>
                    <a:pt x="63" y="23"/>
                    <a:pt x="61" y="20"/>
                    <a:pt x="62" y="18"/>
                  </a:cubicBezTo>
                  <a:cubicBezTo>
                    <a:pt x="64" y="17"/>
                    <a:pt x="61" y="17"/>
                    <a:pt x="59" y="14"/>
                  </a:cubicBezTo>
                  <a:cubicBezTo>
                    <a:pt x="56" y="11"/>
                    <a:pt x="60" y="7"/>
                    <a:pt x="57" y="5"/>
                  </a:cubicBezTo>
                  <a:cubicBezTo>
                    <a:pt x="54" y="3"/>
                    <a:pt x="54" y="0"/>
                    <a:pt x="53" y="1"/>
                  </a:cubicBezTo>
                  <a:cubicBezTo>
                    <a:pt x="52" y="2"/>
                    <a:pt x="52" y="6"/>
                    <a:pt x="50" y="8"/>
                  </a:cubicBezTo>
                  <a:cubicBezTo>
                    <a:pt x="49" y="8"/>
                    <a:pt x="49" y="8"/>
                    <a:pt x="48" y="9"/>
                  </a:cubicBezTo>
                  <a:cubicBezTo>
                    <a:pt x="48" y="11"/>
                    <a:pt x="47" y="15"/>
                    <a:pt x="48" y="17"/>
                  </a:cubicBezTo>
                  <a:cubicBezTo>
                    <a:pt x="49" y="19"/>
                    <a:pt x="50" y="33"/>
                    <a:pt x="49" y="38"/>
                  </a:cubicBezTo>
                  <a:cubicBezTo>
                    <a:pt x="47" y="44"/>
                    <a:pt x="46" y="48"/>
                    <a:pt x="45" y="51"/>
                  </a:cubicBezTo>
                  <a:cubicBezTo>
                    <a:pt x="44" y="54"/>
                    <a:pt x="48" y="54"/>
                    <a:pt x="46" y="56"/>
                  </a:cubicBezTo>
                  <a:cubicBezTo>
                    <a:pt x="45" y="57"/>
                    <a:pt x="45" y="61"/>
                    <a:pt x="45" y="67"/>
                  </a:cubicBezTo>
                  <a:cubicBezTo>
                    <a:pt x="45" y="73"/>
                    <a:pt x="42" y="83"/>
                    <a:pt x="42" y="86"/>
                  </a:cubicBezTo>
                  <a:cubicBezTo>
                    <a:pt x="41" y="89"/>
                    <a:pt x="39" y="92"/>
                    <a:pt x="39" y="95"/>
                  </a:cubicBezTo>
                  <a:cubicBezTo>
                    <a:pt x="40" y="99"/>
                    <a:pt x="38" y="101"/>
                    <a:pt x="36" y="102"/>
                  </a:cubicBezTo>
                  <a:cubicBezTo>
                    <a:pt x="34" y="104"/>
                    <a:pt x="39" y="109"/>
                    <a:pt x="39" y="112"/>
                  </a:cubicBezTo>
                  <a:cubicBezTo>
                    <a:pt x="39" y="115"/>
                    <a:pt x="35" y="117"/>
                    <a:pt x="36" y="122"/>
                  </a:cubicBezTo>
                  <a:cubicBezTo>
                    <a:pt x="37" y="128"/>
                    <a:pt x="36" y="138"/>
                    <a:pt x="36" y="140"/>
                  </a:cubicBezTo>
                  <a:cubicBezTo>
                    <a:pt x="36" y="142"/>
                    <a:pt x="33" y="142"/>
                    <a:pt x="34" y="146"/>
                  </a:cubicBezTo>
                  <a:cubicBezTo>
                    <a:pt x="34" y="150"/>
                    <a:pt x="31" y="151"/>
                    <a:pt x="31" y="156"/>
                  </a:cubicBezTo>
                  <a:cubicBezTo>
                    <a:pt x="30" y="162"/>
                    <a:pt x="26" y="170"/>
                    <a:pt x="24" y="174"/>
                  </a:cubicBezTo>
                  <a:cubicBezTo>
                    <a:pt x="23" y="179"/>
                    <a:pt x="23" y="181"/>
                    <a:pt x="20" y="181"/>
                  </a:cubicBezTo>
                  <a:cubicBezTo>
                    <a:pt x="18" y="181"/>
                    <a:pt x="18" y="183"/>
                    <a:pt x="19" y="187"/>
                  </a:cubicBezTo>
                  <a:cubicBezTo>
                    <a:pt x="21" y="191"/>
                    <a:pt x="18" y="194"/>
                    <a:pt x="20" y="198"/>
                  </a:cubicBezTo>
                  <a:cubicBezTo>
                    <a:pt x="23" y="201"/>
                    <a:pt x="22" y="203"/>
                    <a:pt x="21" y="206"/>
                  </a:cubicBezTo>
                  <a:cubicBezTo>
                    <a:pt x="20" y="210"/>
                    <a:pt x="18" y="210"/>
                    <a:pt x="18" y="213"/>
                  </a:cubicBezTo>
                  <a:cubicBezTo>
                    <a:pt x="18" y="217"/>
                    <a:pt x="16" y="220"/>
                    <a:pt x="17" y="223"/>
                  </a:cubicBezTo>
                  <a:cubicBezTo>
                    <a:pt x="18" y="227"/>
                    <a:pt x="18" y="228"/>
                    <a:pt x="16" y="228"/>
                  </a:cubicBezTo>
                  <a:cubicBezTo>
                    <a:pt x="14" y="228"/>
                    <a:pt x="13" y="231"/>
                    <a:pt x="13" y="238"/>
                  </a:cubicBezTo>
                  <a:cubicBezTo>
                    <a:pt x="12" y="244"/>
                    <a:pt x="12" y="244"/>
                    <a:pt x="17" y="243"/>
                  </a:cubicBezTo>
                  <a:cubicBezTo>
                    <a:pt x="21" y="243"/>
                    <a:pt x="18" y="228"/>
                    <a:pt x="20" y="228"/>
                  </a:cubicBezTo>
                  <a:cubicBezTo>
                    <a:pt x="23" y="228"/>
                    <a:pt x="21" y="226"/>
                    <a:pt x="24" y="225"/>
                  </a:cubicBezTo>
                  <a:cubicBezTo>
                    <a:pt x="26" y="224"/>
                    <a:pt x="24" y="227"/>
                    <a:pt x="26" y="228"/>
                  </a:cubicBezTo>
                  <a:cubicBezTo>
                    <a:pt x="28" y="229"/>
                    <a:pt x="29" y="230"/>
                    <a:pt x="26" y="232"/>
                  </a:cubicBezTo>
                  <a:cubicBezTo>
                    <a:pt x="24" y="233"/>
                    <a:pt x="27" y="237"/>
                    <a:pt x="26" y="239"/>
                  </a:cubicBezTo>
                  <a:cubicBezTo>
                    <a:pt x="24" y="241"/>
                    <a:pt x="22" y="243"/>
                    <a:pt x="24" y="246"/>
                  </a:cubicBezTo>
                  <a:cubicBezTo>
                    <a:pt x="25" y="248"/>
                    <a:pt x="22" y="248"/>
                    <a:pt x="22" y="251"/>
                  </a:cubicBezTo>
                  <a:cubicBezTo>
                    <a:pt x="22" y="254"/>
                    <a:pt x="24" y="254"/>
                    <a:pt x="22" y="255"/>
                  </a:cubicBezTo>
                  <a:cubicBezTo>
                    <a:pt x="21" y="256"/>
                    <a:pt x="24" y="258"/>
                    <a:pt x="22" y="259"/>
                  </a:cubicBezTo>
                  <a:cubicBezTo>
                    <a:pt x="20" y="259"/>
                    <a:pt x="21" y="261"/>
                    <a:pt x="23" y="264"/>
                  </a:cubicBezTo>
                  <a:cubicBezTo>
                    <a:pt x="24" y="266"/>
                    <a:pt x="20" y="265"/>
                    <a:pt x="18" y="266"/>
                  </a:cubicBezTo>
                  <a:cubicBezTo>
                    <a:pt x="16" y="268"/>
                    <a:pt x="20" y="270"/>
                    <a:pt x="19" y="272"/>
                  </a:cubicBezTo>
                  <a:cubicBezTo>
                    <a:pt x="18" y="274"/>
                    <a:pt x="15" y="271"/>
                    <a:pt x="14" y="269"/>
                  </a:cubicBezTo>
                  <a:cubicBezTo>
                    <a:pt x="12" y="268"/>
                    <a:pt x="16" y="266"/>
                    <a:pt x="17" y="264"/>
                  </a:cubicBezTo>
                  <a:cubicBezTo>
                    <a:pt x="19" y="262"/>
                    <a:pt x="16" y="257"/>
                    <a:pt x="13" y="258"/>
                  </a:cubicBezTo>
                  <a:cubicBezTo>
                    <a:pt x="10" y="259"/>
                    <a:pt x="16" y="262"/>
                    <a:pt x="16" y="264"/>
                  </a:cubicBezTo>
                  <a:cubicBezTo>
                    <a:pt x="16" y="267"/>
                    <a:pt x="11" y="264"/>
                    <a:pt x="11" y="266"/>
                  </a:cubicBezTo>
                  <a:cubicBezTo>
                    <a:pt x="11" y="269"/>
                    <a:pt x="8" y="268"/>
                    <a:pt x="6" y="270"/>
                  </a:cubicBezTo>
                  <a:cubicBezTo>
                    <a:pt x="5" y="272"/>
                    <a:pt x="9" y="274"/>
                    <a:pt x="7" y="274"/>
                  </a:cubicBezTo>
                  <a:cubicBezTo>
                    <a:pt x="5" y="275"/>
                    <a:pt x="2" y="277"/>
                    <a:pt x="2" y="279"/>
                  </a:cubicBezTo>
                  <a:cubicBezTo>
                    <a:pt x="1" y="281"/>
                    <a:pt x="4" y="281"/>
                    <a:pt x="4" y="280"/>
                  </a:cubicBezTo>
                  <a:cubicBezTo>
                    <a:pt x="4" y="278"/>
                    <a:pt x="7" y="277"/>
                    <a:pt x="7" y="280"/>
                  </a:cubicBezTo>
                  <a:cubicBezTo>
                    <a:pt x="8" y="282"/>
                    <a:pt x="10" y="280"/>
                    <a:pt x="12" y="280"/>
                  </a:cubicBezTo>
                  <a:cubicBezTo>
                    <a:pt x="15" y="281"/>
                    <a:pt x="15" y="285"/>
                    <a:pt x="13" y="284"/>
                  </a:cubicBezTo>
                  <a:cubicBezTo>
                    <a:pt x="12" y="284"/>
                    <a:pt x="10" y="287"/>
                    <a:pt x="10" y="290"/>
                  </a:cubicBezTo>
                  <a:cubicBezTo>
                    <a:pt x="11" y="292"/>
                    <a:pt x="16" y="290"/>
                    <a:pt x="18" y="290"/>
                  </a:cubicBezTo>
                  <a:cubicBezTo>
                    <a:pt x="21" y="291"/>
                    <a:pt x="20" y="295"/>
                    <a:pt x="18" y="294"/>
                  </a:cubicBezTo>
                  <a:cubicBezTo>
                    <a:pt x="17" y="292"/>
                    <a:pt x="14" y="290"/>
                    <a:pt x="13" y="292"/>
                  </a:cubicBezTo>
                  <a:cubicBezTo>
                    <a:pt x="12" y="295"/>
                    <a:pt x="10" y="294"/>
                    <a:pt x="8" y="293"/>
                  </a:cubicBezTo>
                  <a:cubicBezTo>
                    <a:pt x="6" y="292"/>
                    <a:pt x="0" y="296"/>
                    <a:pt x="2" y="297"/>
                  </a:cubicBezTo>
                  <a:cubicBezTo>
                    <a:pt x="4" y="299"/>
                    <a:pt x="4" y="301"/>
                    <a:pt x="5" y="301"/>
                  </a:cubicBezTo>
                  <a:cubicBezTo>
                    <a:pt x="7" y="301"/>
                    <a:pt x="9" y="300"/>
                    <a:pt x="10" y="299"/>
                  </a:cubicBezTo>
                  <a:cubicBezTo>
                    <a:pt x="10" y="297"/>
                    <a:pt x="13" y="296"/>
                    <a:pt x="13" y="299"/>
                  </a:cubicBezTo>
                  <a:cubicBezTo>
                    <a:pt x="13" y="302"/>
                    <a:pt x="10" y="301"/>
                    <a:pt x="9" y="303"/>
                  </a:cubicBezTo>
                  <a:cubicBezTo>
                    <a:pt x="8" y="304"/>
                    <a:pt x="7" y="306"/>
                    <a:pt x="4" y="308"/>
                  </a:cubicBezTo>
                  <a:cubicBezTo>
                    <a:pt x="2" y="309"/>
                    <a:pt x="4" y="312"/>
                    <a:pt x="6" y="311"/>
                  </a:cubicBezTo>
                  <a:cubicBezTo>
                    <a:pt x="8" y="310"/>
                    <a:pt x="6" y="313"/>
                    <a:pt x="8" y="314"/>
                  </a:cubicBezTo>
                  <a:cubicBezTo>
                    <a:pt x="11" y="314"/>
                    <a:pt x="11" y="312"/>
                    <a:pt x="11" y="310"/>
                  </a:cubicBezTo>
                  <a:cubicBezTo>
                    <a:pt x="10" y="308"/>
                    <a:pt x="12" y="304"/>
                    <a:pt x="14" y="306"/>
                  </a:cubicBezTo>
                  <a:cubicBezTo>
                    <a:pt x="17" y="308"/>
                    <a:pt x="13" y="311"/>
                    <a:pt x="13" y="312"/>
                  </a:cubicBezTo>
                  <a:cubicBezTo>
                    <a:pt x="13" y="314"/>
                    <a:pt x="12" y="317"/>
                    <a:pt x="12" y="319"/>
                  </a:cubicBezTo>
                  <a:cubicBezTo>
                    <a:pt x="12" y="321"/>
                    <a:pt x="10" y="320"/>
                    <a:pt x="10" y="322"/>
                  </a:cubicBezTo>
                  <a:cubicBezTo>
                    <a:pt x="10" y="324"/>
                    <a:pt x="4" y="323"/>
                    <a:pt x="7" y="324"/>
                  </a:cubicBezTo>
                  <a:cubicBezTo>
                    <a:pt x="9" y="326"/>
                    <a:pt x="5" y="328"/>
                    <a:pt x="7" y="329"/>
                  </a:cubicBezTo>
                  <a:cubicBezTo>
                    <a:pt x="8" y="331"/>
                    <a:pt x="9" y="327"/>
                    <a:pt x="11" y="328"/>
                  </a:cubicBezTo>
                  <a:cubicBezTo>
                    <a:pt x="13" y="329"/>
                    <a:pt x="13" y="329"/>
                    <a:pt x="16" y="328"/>
                  </a:cubicBezTo>
                  <a:cubicBezTo>
                    <a:pt x="18" y="327"/>
                    <a:pt x="20" y="330"/>
                    <a:pt x="17" y="331"/>
                  </a:cubicBezTo>
                  <a:cubicBezTo>
                    <a:pt x="15" y="332"/>
                    <a:pt x="12" y="334"/>
                    <a:pt x="13" y="335"/>
                  </a:cubicBezTo>
                  <a:cubicBezTo>
                    <a:pt x="14" y="335"/>
                    <a:pt x="18" y="333"/>
                    <a:pt x="18" y="335"/>
                  </a:cubicBezTo>
                  <a:cubicBezTo>
                    <a:pt x="19" y="338"/>
                    <a:pt x="21" y="337"/>
                    <a:pt x="21" y="334"/>
                  </a:cubicBezTo>
                  <a:cubicBezTo>
                    <a:pt x="21" y="332"/>
                    <a:pt x="26" y="334"/>
                    <a:pt x="27" y="336"/>
                  </a:cubicBezTo>
                  <a:cubicBezTo>
                    <a:pt x="27" y="339"/>
                    <a:pt x="22" y="340"/>
                    <a:pt x="19" y="339"/>
                  </a:cubicBezTo>
                  <a:cubicBezTo>
                    <a:pt x="16" y="339"/>
                    <a:pt x="15" y="342"/>
                    <a:pt x="17" y="344"/>
                  </a:cubicBezTo>
                  <a:cubicBezTo>
                    <a:pt x="18" y="347"/>
                    <a:pt x="21" y="344"/>
                    <a:pt x="23" y="342"/>
                  </a:cubicBezTo>
                  <a:cubicBezTo>
                    <a:pt x="25" y="340"/>
                    <a:pt x="35" y="341"/>
                    <a:pt x="36" y="343"/>
                  </a:cubicBezTo>
                  <a:cubicBezTo>
                    <a:pt x="36" y="345"/>
                    <a:pt x="31" y="343"/>
                    <a:pt x="30" y="345"/>
                  </a:cubicBezTo>
                  <a:cubicBezTo>
                    <a:pt x="30" y="346"/>
                    <a:pt x="26" y="347"/>
                    <a:pt x="25" y="346"/>
                  </a:cubicBezTo>
                  <a:cubicBezTo>
                    <a:pt x="25" y="344"/>
                    <a:pt x="21" y="346"/>
                    <a:pt x="21" y="349"/>
                  </a:cubicBezTo>
                  <a:cubicBezTo>
                    <a:pt x="20" y="351"/>
                    <a:pt x="17" y="351"/>
                    <a:pt x="21" y="352"/>
                  </a:cubicBezTo>
                  <a:cubicBezTo>
                    <a:pt x="24" y="353"/>
                    <a:pt x="23" y="348"/>
                    <a:pt x="28" y="349"/>
                  </a:cubicBezTo>
                  <a:cubicBezTo>
                    <a:pt x="34" y="349"/>
                    <a:pt x="36" y="344"/>
                    <a:pt x="38" y="347"/>
                  </a:cubicBezTo>
                  <a:cubicBezTo>
                    <a:pt x="39" y="350"/>
                    <a:pt x="34" y="352"/>
                    <a:pt x="32" y="350"/>
                  </a:cubicBezTo>
                  <a:cubicBezTo>
                    <a:pt x="30" y="349"/>
                    <a:pt x="27" y="352"/>
                    <a:pt x="27" y="355"/>
                  </a:cubicBezTo>
                  <a:cubicBezTo>
                    <a:pt x="27" y="357"/>
                    <a:pt x="21" y="354"/>
                    <a:pt x="18" y="353"/>
                  </a:cubicBezTo>
                  <a:cubicBezTo>
                    <a:pt x="15" y="353"/>
                    <a:pt x="17" y="356"/>
                    <a:pt x="19" y="359"/>
                  </a:cubicBezTo>
                  <a:cubicBezTo>
                    <a:pt x="22" y="362"/>
                    <a:pt x="23" y="359"/>
                    <a:pt x="27" y="361"/>
                  </a:cubicBezTo>
                  <a:cubicBezTo>
                    <a:pt x="30" y="363"/>
                    <a:pt x="30" y="365"/>
                    <a:pt x="32" y="363"/>
                  </a:cubicBezTo>
                  <a:cubicBezTo>
                    <a:pt x="34" y="361"/>
                    <a:pt x="32" y="361"/>
                    <a:pt x="30" y="360"/>
                  </a:cubicBezTo>
                  <a:cubicBezTo>
                    <a:pt x="29" y="359"/>
                    <a:pt x="30" y="356"/>
                    <a:pt x="34" y="358"/>
                  </a:cubicBezTo>
                  <a:cubicBezTo>
                    <a:pt x="37" y="359"/>
                    <a:pt x="41" y="356"/>
                    <a:pt x="40" y="352"/>
                  </a:cubicBezTo>
                  <a:cubicBezTo>
                    <a:pt x="39" y="347"/>
                    <a:pt x="44" y="345"/>
                    <a:pt x="48" y="344"/>
                  </a:cubicBezTo>
                  <a:cubicBezTo>
                    <a:pt x="52" y="342"/>
                    <a:pt x="50" y="347"/>
                    <a:pt x="47" y="348"/>
                  </a:cubicBezTo>
                  <a:cubicBezTo>
                    <a:pt x="44" y="349"/>
                    <a:pt x="43" y="350"/>
                    <a:pt x="45" y="353"/>
                  </a:cubicBezTo>
                  <a:cubicBezTo>
                    <a:pt x="48" y="355"/>
                    <a:pt x="51" y="351"/>
                    <a:pt x="53" y="353"/>
                  </a:cubicBezTo>
                  <a:cubicBezTo>
                    <a:pt x="55" y="355"/>
                    <a:pt x="49" y="355"/>
                    <a:pt x="48" y="357"/>
                  </a:cubicBezTo>
                  <a:cubicBezTo>
                    <a:pt x="47" y="359"/>
                    <a:pt x="52" y="361"/>
                    <a:pt x="49" y="363"/>
                  </a:cubicBezTo>
                  <a:cubicBezTo>
                    <a:pt x="46" y="364"/>
                    <a:pt x="47" y="357"/>
                    <a:pt x="45" y="356"/>
                  </a:cubicBezTo>
                  <a:cubicBezTo>
                    <a:pt x="43" y="355"/>
                    <a:pt x="42" y="357"/>
                    <a:pt x="44" y="361"/>
                  </a:cubicBezTo>
                  <a:cubicBezTo>
                    <a:pt x="45" y="365"/>
                    <a:pt x="41" y="362"/>
                    <a:pt x="39" y="360"/>
                  </a:cubicBezTo>
                  <a:cubicBezTo>
                    <a:pt x="38" y="358"/>
                    <a:pt x="35" y="361"/>
                    <a:pt x="37" y="363"/>
                  </a:cubicBezTo>
                  <a:cubicBezTo>
                    <a:pt x="39" y="365"/>
                    <a:pt x="33" y="363"/>
                    <a:pt x="33" y="366"/>
                  </a:cubicBezTo>
                  <a:cubicBezTo>
                    <a:pt x="33" y="370"/>
                    <a:pt x="36" y="367"/>
                    <a:pt x="39" y="367"/>
                  </a:cubicBezTo>
                  <a:cubicBezTo>
                    <a:pt x="42" y="368"/>
                    <a:pt x="41" y="373"/>
                    <a:pt x="43" y="375"/>
                  </a:cubicBezTo>
                  <a:cubicBezTo>
                    <a:pt x="46" y="377"/>
                    <a:pt x="44" y="369"/>
                    <a:pt x="46" y="368"/>
                  </a:cubicBezTo>
                  <a:cubicBezTo>
                    <a:pt x="49" y="368"/>
                    <a:pt x="47" y="374"/>
                    <a:pt x="52" y="376"/>
                  </a:cubicBezTo>
                  <a:cubicBezTo>
                    <a:pt x="58" y="378"/>
                    <a:pt x="53" y="375"/>
                    <a:pt x="55" y="373"/>
                  </a:cubicBezTo>
                  <a:cubicBezTo>
                    <a:pt x="58" y="371"/>
                    <a:pt x="61" y="379"/>
                    <a:pt x="64" y="380"/>
                  </a:cubicBezTo>
                  <a:cubicBezTo>
                    <a:pt x="67" y="380"/>
                    <a:pt x="65" y="376"/>
                    <a:pt x="63" y="374"/>
                  </a:cubicBezTo>
                  <a:cubicBezTo>
                    <a:pt x="61" y="372"/>
                    <a:pt x="65" y="373"/>
                    <a:pt x="68" y="374"/>
                  </a:cubicBezTo>
                  <a:cubicBezTo>
                    <a:pt x="71" y="375"/>
                    <a:pt x="73" y="375"/>
                    <a:pt x="73" y="373"/>
                  </a:cubicBezTo>
                  <a:cubicBezTo>
                    <a:pt x="74" y="372"/>
                    <a:pt x="74" y="373"/>
                    <a:pt x="75" y="373"/>
                  </a:cubicBezTo>
                  <a:cubicBezTo>
                    <a:pt x="72" y="371"/>
                    <a:pt x="62" y="372"/>
                    <a:pt x="61" y="372"/>
                  </a:cubicBezTo>
                  <a:cubicBezTo>
                    <a:pt x="59" y="372"/>
                    <a:pt x="60" y="349"/>
                    <a:pt x="61" y="344"/>
                  </a:cubicBezTo>
                  <a:cubicBezTo>
                    <a:pt x="60" y="344"/>
                    <a:pt x="60" y="344"/>
                    <a:pt x="60" y="344"/>
                  </a:cubicBezTo>
                  <a:cubicBezTo>
                    <a:pt x="58" y="344"/>
                    <a:pt x="52" y="345"/>
                    <a:pt x="53" y="341"/>
                  </a:cubicBezTo>
                  <a:cubicBezTo>
                    <a:pt x="53" y="340"/>
                    <a:pt x="54" y="340"/>
                    <a:pt x="54" y="340"/>
                  </a:cubicBezTo>
                  <a:cubicBezTo>
                    <a:pt x="53" y="339"/>
                    <a:pt x="51" y="338"/>
                    <a:pt x="49" y="337"/>
                  </a:cubicBezTo>
                  <a:cubicBezTo>
                    <a:pt x="46" y="336"/>
                    <a:pt x="37" y="337"/>
                    <a:pt x="35" y="33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2" name="Google Shape;402;p79"/>
            <p:cNvSpPr/>
            <p:nvPr/>
          </p:nvSpPr>
          <p:spPr>
            <a:xfrm>
              <a:off x="3034749" y="3609185"/>
              <a:ext cx="181334" cy="182904"/>
            </a:xfrm>
            <a:custGeom>
              <a:rect b="b" l="l" r="r" t="t"/>
              <a:pathLst>
                <a:path extrusionOk="0" h="76" w="74">
                  <a:moveTo>
                    <a:pt x="71" y="41"/>
                  </a:moveTo>
                  <a:cubicBezTo>
                    <a:pt x="68" y="40"/>
                    <a:pt x="65" y="43"/>
                    <a:pt x="64" y="43"/>
                  </a:cubicBezTo>
                  <a:cubicBezTo>
                    <a:pt x="63" y="43"/>
                    <a:pt x="61" y="36"/>
                    <a:pt x="60" y="33"/>
                  </a:cubicBezTo>
                  <a:cubicBezTo>
                    <a:pt x="59" y="30"/>
                    <a:pt x="56" y="25"/>
                    <a:pt x="54" y="26"/>
                  </a:cubicBezTo>
                  <a:cubicBezTo>
                    <a:pt x="52" y="27"/>
                    <a:pt x="53" y="26"/>
                    <a:pt x="47" y="25"/>
                  </a:cubicBezTo>
                  <a:cubicBezTo>
                    <a:pt x="41" y="25"/>
                    <a:pt x="41" y="24"/>
                    <a:pt x="43" y="19"/>
                  </a:cubicBezTo>
                  <a:cubicBezTo>
                    <a:pt x="44" y="13"/>
                    <a:pt x="39" y="9"/>
                    <a:pt x="41" y="8"/>
                  </a:cubicBezTo>
                  <a:cubicBezTo>
                    <a:pt x="43" y="7"/>
                    <a:pt x="43" y="6"/>
                    <a:pt x="41" y="4"/>
                  </a:cubicBezTo>
                  <a:cubicBezTo>
                    <a:pt x="40" y="4"/>
                    <a:pt x="40" y="4"/>
                    <a:pt x="39" y="4"/>
                  </a:cubicBezTo>
                  <a:cubicBezTo>
                    <a:pt x="37" y="4"/>
                    <a:pt x="35" y="1"/>
                    <a:pt x="31" y="1"/>
                  </a:cubicBezTo>
                  <a:cubicBezTo>
                    <a:pt x="28" y="1"/>
                    <a:pt x="24" y="0"/>
                    <a:pt x="22" y="2"/>
                  </a:cubicBezTo>
                  <a:cubicBezTo>
                    <a:pt x="19" y="3"/>
                    <a:pt x="14" y="1"/>
                    <a:pt x="11" y="3"/>
                  </a:cubicBezTo>
                  <a:cubicBezTo>
                    <a:pt x="8" y="5"/>
                    <a:pt x="5" y="10"/>
                    <a:pt x="5" y="11"/>
                  </a:cubicBezTo>
                  <a:cubicBezTo>
                    <a:pt x="5" y="13"/>
                    <a:pt x="4" y="24"/>
                    <a:pt x="2" y="24"/>
                  </a:cubicBezTo>
                  <a:cubicBezTo>
                    <a:pt x="2" y="24"/>
                    <a:pt x="1" y="24"/>
                    <a:pt x="0" y="24"/>
                  </a:cubicBezTo>
                  <a:cubicBezTo>
                    <a:pt x="2" y="28"/>
                    <a:pt x="7" y="34"/>
                    <a:pt x="11" y="36"/>
                  </a:cubicBezTo>
                  <a:cubicBezTo>
                    <a:pt x="16" y="39"/>
                    <a:pt x="16" y="42"/>
                    <a:pt x="21" y="42"/>
                  </a:cubicBezTo>
                  <a:cubicBezTo>
                    <a:pt x="26" y="43"/>
                    <a:pt x="28" y="45"/>
                    <a:pt x="30" y="47"/>
                  </a:cubicBezTo>
                  <a:cubicBezTo>
                    <a:pt x="32" y="49"/>
                    <a:pt x="45" y="53"/>
                    <a:pt x="46" y="55"/>
                  </a:cubicBezTo>
                  <a:cubicBezTo>
                    <a:pt x="47" y="56"/>
                    <a:pt x="39" y="62"/>
                    <a:pt x="39" y="66"/>
                  </a:cubicBezTo>
                  <a:cubicBezTo>
                    <a:pt x="39" y="71"/>
                    <a:pt x="36" y="70"/>
                    <a:pt x="36" y="72"/>
                  </a:cubicBezTo>
                  <a:cubicBezTo>
                    <a:pt x="36" y="73"/>
                    <a:pt x="42" y="72"/>
                    <a:pt x="44" y="73"/>
                  </a:cubicBezTo>
                  <a:cubicBezTo>
                    <a:pt x="46" y="75"/>
                    <a:pt x="50" y="73"/>
                    <a:pt x="52" y="74"/>
                  </a:cubicBezTo>
                  <a:cubicBezTo>
                    <a:pt x="55" y="76"/>
                    <a:pt x="58" y="72"/>
                    <a:pt x="60" y="73"/>
                  </a:cubicBezTo>
                  <a:cubicBezTo>
                    <a:pt x="62" y="73"/>
                    <a:pt x="64" y="69"/>
                    <a:pt x="66" y="69"/>
                  </a:cubicBezTo>
                  <a:cubicBezTo>
                    <a:pt x="69" y="70"/>
                    <a:pt x="71" y="61"/>
                    <a:pt x="70" y="57"/>
                  </a:cubicBezTo>
                  <a:cubicBezTo>
                    <a:pt x="70" y="53"/>
                    <a:pt x="74" y="43"/>
                    <a:pt x="71" y="4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3" name="Google Shape;403;p79"/>
            <p:cNvSpPr/>
            <p:nvPr/>
          </p:nvSpPr>
          <p:spPr>
            <a:xfrm>
              <a:off x="2554990" y="2983248"/>
              <a:ext cx="68388" cy="55888"/>
            </a:xfrm>
            <a:custGeom>
              <a:rect b="b" l="l" r="r" t="t"/>
              <a:pathLst>
                <a:path extrusionOk="0" h="23" w="28">
                  <a:moveTo>
                    <a:pt x="27" y="18"/>
                  </a:moveTo>
                  <a:cubicBezTo>
                    <a:pt x="26" y="17"/>
                    <a:pt x="26" y="15"/>
                    <a:pt x="28" y="13"/>
                  </a:cubicBezTo>
                  <a:cubicBezTo>
                    <a:pt x="25" y="9"/>
                    <a:pt x="21" y="5"/>
                    <a:pt x="20" y="2"/>
                  </a:cubicBezTo>
                  <a:cubicBezTo>
                    <a:pt x="18" y="3"/>
                    <a:pt x="16" y="3"/>
                    <a:pt x="15" y="2"/>
                  </a:cubicBezTo>
                  <a:cubicBezTo>
                    <a:pt x="13" y="0"/>
                    <a:pt x="9" y="1"/>
                    <a:pt x="7" y="0"/>
                  </a:cubicBezTo>
                  <a:cubicBezTo>
                    <a:pt x="6" y="0"/>
                    <a:pt x="4" y="0"/>
                    <a:pt x="2" y="0"/>
                  </a:cubicBezTo>
                  <a:cubicBezTo>
                    <a:pt x="3" y="2"/>
                    <a:pt x="3" y="3"/>
                    <a:pt x="2" y="4"/>
                  </a:cubicBezTo>
                  <a:cubicBezTo>
                    <a:pt x="0" y="5"/>
                    <a:pt x="0" y="9"/>
                    <a:pt x="4" y="11"/>
                  </a:cubicBezTo>
                  <a:cubicBezTo>
                    <a:pt x="8" y="12"/>
                    <a:pt x="7" y="10"/>
                    <a:pt x="9" y="10"/>
                  </a:cubicBezTo>
                  <a:cubicBezTo>
                    <a:pt x="11" y="10"/>
                    <a:pt x="11" y="13"/>
                    <a:pt x="13" y="13"/>
                  </a:cubicBezTo>
                  <a:cubicBezTo>
                    <a:pt x="14" y="13"/>
                    <a:pt x="19" y="15"/>
                    <a:pt x="19" y="18"/>
                  </a:cubicBezTo>
                  <a:cubicBezTo>
                    <a:pt x="18" y="21"/>
                    <a:pt x="20" y="23"/>
                    <a:pt x="23" y="23"/>
                  </a:cubicBezTo>
                  <a:cubicBezTo>
                    <a:pt x="24" y="23"/>
                    <a:pt x="25" y="23"/>
                    <a:pt x="25" y="23"/>
                  </a:cubicBezTo>
                  <a:cubicBezTo>
                    <a:pt x="26" y="21"/>
                    <a:pt x="27" y="19"/>
                    <a:pt x="27" y="1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4" name="Google Shape;404;p79"/>
            <p:cNvSpPr/>
            <p:nvPr/>
          </p:nvSpPr>
          <p:spPr>
            <a:xfrm>
              <a:off x="2616126" y="3009668"/>
              <a:ext cx="122270" cy="57919"/>
            </a:xfrm>
            <a:custGeom>
              <a:rect b="b" l="l" r="r" t="t"/>
              <a:pathLst>
                <a:path extrusionOk="0" h="24" w="50">
                  <a:moveTo>
                    <a:pt x="44" y="7"/>
                  </a:moveTo>
                  <a:cubicBezTo>
                    <a:pt x="41" y="3"/>
                    <a:pt x="36" y="3"/>
                    <a:pt x="33" y="1"/>
                  </a:cubicBezTo>
                  <a:cubicBezTo>
                    <a:pt x="29" y="0"/>
                    <a:pt x="25" y="2"/>
                    <a:pt x="21" y="6"/>
                  </a:cubicBezTo>
                  <a:cubicBezTo>
                    <a:pt x="16" y="10"/>
                    <a:pt x="11" y="8"/>
                    <a:pt x="7" y="6"/>
                  </a:cubicBezTo>
                  <a:cubicBezTo>
                    <a:pt x="6" y="5"/>
                    <a:pt x="5" y="4"/>
                    <a:pt x="3" y="2"/>
                  </a:cubicBezTo>
                  <a:cubicBezTo>
                    <a:pt x="1" y="4"/>
                    <a:pt x="1" y="6"/>
                    <a:pt x="2" y="7"/>
                  </a:cubicBezTo>
                  <a:cubicBezTo>
                    <a:pt x="2" y="8"/>
                    <a:pt x="1" y="10"/>
                    <a:pt x="0" y="12"/>
                  </a:cubicBezTo>
                  <a:cubicBezTo>
                    <a:pt x="4" y="12"/>
                    <a:pt x="9" y="14"/>
                    <a:pt x="11" y="17"/>
                  </a:cubicBezTo>
                  <a:cubicBezTo>
                    <a:pt x="14" y="20"/>
                    <a:pt x="16" y="18"/>
                    <a:pt x="17" y="21"/>
                  </a:cubicBezTo>
                  <a:cubicBezTo>
                    <a:pt x="19" y="24"/>
                    <a:pt x="23" y="21"/>
                    <a:pt x="24" y="19"/>
                  </a:cubicBezTo>
                  <a:cubicBezTo>
                    <a:pt x="25" y="17"/>
                    <a:pt x="22" y="16"/>
                    <a:pt x="22" y="14"/>
                  </a:cubicBezTo>
                  <a:cubicBezTo>
                    <a:pt x="21" y="12"/>
                    <a:pt x="25" y="13"/>
                    <a:pt x="26" y="10"/>
                  </a:cubicBezTo>
                  <a:cubicBezTo>
                    <a:pt x="27" y="7"/>
                    <a:pt x="33" y="6"/>
                    <a:pt x="35" y="7"/>
                  </a:cubicBezTo>
                  <a:cubicBezTo>
                    <a:pt x="38" y="8"/>
                    <a:pt x="40" y="10"/>
                    <a:pt x="38" y="13"/>
                  </a:cubicBezTo>
                  <a:cubicBezTo>
                    <a:pt x="36" y="15"/>
                    <a:pt x="40" y="19"/>
                    <a:pt x="43" y="22"/>
                  </a:cubicBezTo>
                  <a:cubicBezTo>
                    <a:pt x="45" y="20"/>
                    <a:pt x="47" y="17"/>
                    <a:pt x="48" y="16"/>
                  </a:cubicBezTo>
                  <a:cubicBezTo>
                    <a:pt x="49" y="16"/>
                    <a:pt x="49" y="15"/>
                    <a:pt x="50" y="14"/>
                  </a:cubicBezTo>
                  <a:cubicBezTo>
                    <a:pt x="48" y="13"/>
                    <a:pt x="46" y="10"/>
                    <a:pt x="44" y="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5" name="Google Shape;405;p79"/>
            <p:cNvSpPr/>
            <p:nvPr/>
          </p:nvSpPr>
          <p:spPr>
            <a:xfrm>
              <a:off x="2699022" y="2951747"/>
              <a:ext cx="247650" cy="344469"/>
            </a:xfrm>
            <a:custGeom>
              <a:rect b="b" l="l" r="r" t="t"/>
              <a:pathLst>
                <a:path extrusionOk="0" h="143" w="101">
                  <a:moveTo>
                    <a:pt x="16" y="104"/>
                  </a:moveTo>
                  <a:cubicBezTo>
                    <a:pt x="18" y="106"/>
                    <a:pt x="21" y="105"/>
                    <a:pt x="22" y="104"/>
                  </a:cubicBezTo>
                  <a:cubicBezTo>
                    <a:pt x="23" y="103"/>
                    <a:pt x="25" y="105"/>
                    <a:pt x="28" y="109"/>
                  </a:cubicBezTo>
                  <a:cubicBezTo>
                    <a:pt x="28" y="109"/>
                    <a:pt x="28" y="109"/>
                    <a:pt x="28" y="109"/>
                  </a:cubicBezTo>
                  <a:cubicBezTo>
                    <a:pt x="31" y="109"/>
                    <a:pt x="34" y="108"/>
                    <a:pt x="36" y="109"/>
                  </a:cubicBezTo>
                  <a:cubicBezTo>
                    <a:pt x="38" y="111"/>
                    <a:pt x="37" y="116"/>
                    <a:pt x="41" y="116"/>
                  </a:cubicBezTo>
                  <a:cubicBezTo>
                    <a:pt x="44" y="116"/>
                    <a:pt x="46" y="120"/>
                    <a:pt x="46" y="121"/>
                  </a:cubicBezTo>
                  <a:cubicBezTo>
                    <a:pt x="46" y="123"/>
                    <a:pt x="49" y="124"/>
                    <a:pt x="49" y="127"/>
                  </a:cubicBezTo>
                  <a:cubicBezTo>
                    <a:pt x="49" y="129"/>
                    <a:pt x="58" y="129"/>
                    <a:pt x="59" y="128"/>
                  </a:cubicBezTo>
                  <a:cubicBezTo>
                    <a:pt x="60" y="127"/>
                    <a:pt x="62" y="126"/>
                    <a:pt x="64" y="127"/>
                  </a:cubicBezTo>
                  <a:cubicBezTo>
                    <a:pt x="65" y="128"/>
                    <a:pt x="68" y="126"/>
                    <a:pt x="69" y="127"/>
                  </a:cubicBezTo>
                  <a:cubicBezTo>
                    <a:pt x="71" y="128"/>
                    <a:pt x="77" y="130"/>
                    <a:pt x="75" y="132"/>
                  </a:cubicBezTo>
                  <a:cubicBezTo>
                    <a:pt x="74" y="134"/>
                    <a:pt x="70" y="137"/>
                    <a:pt x="71" y="139"/>
                  </a:cubicBezTo>
                  <a:cubicBezTo>
                    <a:pt x="72" y="140"/>
                    <a:pt x="75" y="141"/>
                    <a:pt x="76" y="143"/>
                  </a:cubicBezTo>
                  <a:cubicBezTo>
                    <a:pt x="76" y="143"/>
                    <a:pt x="76" y="143"/>
                    <a:pt x="76" y="143"/>
                  </a:cubicBezTo>
                  <a:cubicBezTo>
                    <a:pt x="79" y="142"/>
                    <a:pt x="80" y="134"/>
                    <a:pt x="80" y="132"/>
                  </a:cubicBezTo>
                  <a:cubicBezTo>
                    <a:pt x="80" y="129"/>
                    <a:pt x="81" y="123"/>
                    <a:pt x="81" y="120"/>
                  </a:cubicBezTo>
                  <a:cubicBezTo>
                    <a:pt x="83" y="115"/>
                    <a:pt x="76" y="112"/>
                    <a:pt x="76" y="106"/>
                  </a:cubicBezTo>
                  <a:cubicBezTo>
                    <a:pt x="76" y="101"/>
                    <a:pt x="79" y="104"/>
                    <a:pt x="82" y="102"/>
                  </a:cubicBezTo>
                  <a:cubicBezTo>
                    <a:pt x="85" y="100"/>
                    <a:pt x="82" y="99"/>
                    <a:pt x="80" y="98"/>
                  </a:cubicBezTo>
                  <a:cubicBezTo>
                    <a:pt x="79" y="98"/>
                    <a:pt x="77" y="95"/>
                    <a:pt x="78" y="94"/>
                  </a:cubicBezTo>
                  <a:cubicBezTo>
                    <a:pt x="78" y="92"/>
                    <a:pt x="88" y="93"/>
                    <a:pt x="91" y="93"/>
                  </a:cubicBezTo>
                  <a:cubicBezTo>
                    <a:pt x="94" y="93"/>
                    <a:pt x="100" y="90"/>
                    <a:pt x="100" y="90"/>
                  </a:cubicBezTo>
                  <a:cubicBezTo>
                    <a:pt x="100" y="89"/>
                    <a:pt x="101" y="87"/>
                    <a:pt x="99" y="85"/>
                  </a:cubicBezTo>
                  <a:cubicBezTo>
                    <a:pt x="96" y="84"/>
                    <a:pt x="97" y="81"/>
                    <a:pt x="99" y="79"/>
                  </a:cubicBezTo>
                  <a:cubicBezTo>
                    <a:pt x="101" y="77"/>
                    <a:pt x="98" y="75"/>
                    <a:pt x="96" y="73"/>
                  </a:cubicBezTo>
                  <a:cubicBezTo>
                    <a:pt x="93" y="70"/>
                    <a:pt x="95" y="61"/>
                    <a:pt x="98" y="57"/>
                  </a:cubicBezTo>
                  <a:cubicBezTo>
                    <a:pt x="100" y="53"/>
                    <a:pt x="92" y="54"/>
                    <a:pt x="88" y="55"/>
                  </a:cubicBezTo>
                  <a:cubicBezTo>
                    <a:pt x="83" y="55"/>
                    <a:pt x="79" y="53"/>
                    <a:pt x="76" y="49"/>
                  </a:cubicBezTo>
                  <a:cubicBezTo>
                    <a:pt x="73" y="46"/>
                    <a:pt x="69" y="48"/>
                    <a:pt x="62" y="48"/>
                  </a:cubicBezTo>
                  <a:cubicBezTo>
                    <a:pt x="54" y="48"/>
                    <a:pt x="56" y="40"/>
                    <a:pt x="56" y="37"/>
                  </a:cubicBezTo>
                  <a:cubicBezTo>
                    <a:pt x="56" y="34"/>
                    <a:pt x="52" y="34"/>
                    <a:pt x="52" y="32"/>
                  </a:cubicBezTo>
                  <a:cubicBezTo>
                    <a:pt x="52" y="30"/>
                    <a:pt x="50" y="30"/>
                    <a:pt x="48" y="30"/>
                  </a:cubicBezTo>
                  <a:cubicBezTo>
                    <a:pt x="47" y="30"/>
                    <a:pt x="48" y="27"/>
                    <a:pt x="50" y="26"/>
                  </a:cubicBezTo>
                  <a:cubicBezTo>
                    <a:pt x="51" y="24"/>
                    <a:pt x="51" y="23"/>
                    <a:pt x="51" y="20"/>
                  </a:cubicBezTo>
                  <a:cubicBezTo>
                    <a:pt x="51" y="16"/>
                    <a:pt x="56" y="13"/>
                    <a:pt x="58" y="10"/>
                  </a:cubicBezTo>
                  <a:cubicBezTo>
                    <a:pt x="59" y="9"/>
                    <a:pt x="60" y="9"/>
                    <a:pt x="61" y="8"/>
                  </a:cubicBezTo>
                  <a:cubicBezTo>
                    <a:pt x="61" y="8"/>
                    <a:pt x="62" y="7"/>
                    <a:pt x="63" y="7"/>
                  </a:cubicBezTo>
                  <a:cubicBezTo>
                    <a:pt x="67" y="6"/>
                    <a:pt x="69" y="4"/>
                    <a:pt x="65" y="2"/>
                  </a:cubicBezTo>
                  <a:cubicBezTo>
                    <a:pt x="61" y="0"/>
                    <a:pt x="59" y="6"/>
                    <a:pt x="56" y="6"/>
                  </a:cubicBezTo>
                  <a:cubicBezTo>
                    <a:pt x="52" y="7"/>
                    <a:pt x="51" y="9"/>
                    <a:pt x="48" y="10"/>
                  </a:cubicBezTo>
                  <a:cubicBezTo>
                    <a:pt x="46" y="12"/>
                    <a:pt x="41" y="11"/>
                    <a:pt x="41" y="13"/>
                  </a:cubicBezTo>
                  <a:cubicBezTo>
                    <a:pt x="40" y="15"/>
                    <a:pt x="39" y="13"/>
                    <a:pt x="37" y="12"/>
                  </a:cubicBezTo>
                  <a:cubicBezTo>
                    <a:pt x="34" y="12"/>
                    <a:pt x="29" y="17"/>
                    <a:pt x="29" y="20"/>
                  </a:cubicBezTo>
                  <a:cubicBezTo>
                    <a:pt x="29" y="22"/>
                    <a:pt x="30" y="25"/>
                    <a:pt x="26" y="28"/>
                  </a:cubicBezTo>
                  <a:cubicBezTo>
                    <a:pt x="22" y="30"/>
                    <a:pt x="19" y="35"/>
                    <a:pt x="17" y="37"/>
                  </a:cubicBezTo>
                  <a:cubicBezTo>
                    <a:pt x="17" y="38"/>
                    <a:pt x="16" y="38"/>
                    <a:pt x="16" y="38"/>
                  </a:cubicBezTo>
                  <a:cubicBezTo>
                    <a:pt x="15" y="39"/>
                    <a:pt x="15" y="40"/>
                    <a:pt x="14" y="40"/>
                  </a:cubicBezTo>
                  <a:cubicBezTo>
                    <a:pt x="13" y="41"/>
                    <a:pt x="11" y="44"/>
                    <a:pt x="9" y="46"/>
                  </a:cubicBezTo>
                  <a:cubicBezTo>
                    <a:pt x="10" y="47"/>
                    <a:pt x="11" y="48"/>
                    <a:pt x="11" y="48"/>
                  </a:cubicBezTo>
                  <a:cubicBezTo>
                    <a:pt x="14" y="51"/>
                    <a:pt x="12" y="53"/>
                    <a:pt x="13" y="55"/>
                  </a:cubicBezTo>
                  <a:cubicBezTo>
                    <a:pt x="14" y="56"/>
                    <a:pt x="15" y="59"/>
                    <a:pt x="13" y="60"/>
                  </a:cubicBezTo>
                  <a:cubicBezTo>
                    <a:pt x="12" y="61"/>
                    <a:pt x="13" y="71"/>
                    <a:pt x="15" y="73"/>
                  </a:cubicBezTo>
                  <a:cubicBezTo>
                    <a:pt x="16" y="75"/>
                    <a:pt x="15" y="76"/>
                    <a:pt x="13" y="80"/>
                  </a:cubicBezTo>
                  <a:cubicBezTo>
                    <a:pt x="11" y="84"/>
                    <a:pt x="9" y="85"/>
                    <a:pt x="6" y="86"/>
                  </a:cubicBezTo>
                  <a:cubicBezTo>
                    <a:pt x="2" y="86"/>
                    <a:pt x="3" y="91"/>
                    <a:pt x="2" y="91"/>
                  </a:cubicBezTo>
                  <a:cubicBezTo>
                    <a:pt x="1" y="91"/>
                    <a:pt x="0" y="93"/>
                    <a:pt x="0" y="95"/>
                  </a:cubicBezTo>
                  <a:cubicBezTo>
                    <a:pt x="3" y="97"/>
                    <a:pt x="9" y="100"/>
                    <a:pt x="10" y="100"/>
                  </a:cubicBezTo>
                  <a:cubicBezTo>
                    <a:pt x="12" y="100"/>
                    <a:pt x="13" y="103"/>
                    <a:pt x="16" y="10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6" name="Google Shape;406;p79"/>
            <p:cNvSpPr/>
            <p:nvPr/>
          </p:nvSpPr>
          <p:spPr>
            <a:xfrm>
              <a:off x="2892789" y="3409008"/>
              <a:ext cx="254903" cy="281469"/>
            </a:xfrm>
            <a:custGeom>
              <a:rect b="b" l="l" r="r" t="t"/>
              <a:pathLst>
                <a:path extrusionOk="0" h="117" w="104">
                  <a:moveTo>
                    <a:pt x="102" y="70"/>
                  </a:moveTo>
                  <a:cubicBezTo>
                    <a:pt x="101" y="66"/>
                    <a:pt x="97" y="66"/>
                    <a:pt x="97" y="62"/>
                  </a:cubicBezTo>
                  <a:cubicBezTo>
                    <a:pt x="97" y="58"/>
                    <a:pt x="96" y="57"/>
                    <a:pt x="90" y="58"/>
                  </a:cubicBezTo>
                  <a:cubicBezTo>
                    <a:pt x="85" y="58"/>
                    <a:pt x="81" y="57"/>
                    <a:pt x="81" y="53"/>
                  </a:cubicBezTo>
                  <a:cubicBezTo>
                    <a:pt x="81" y="50"/>
                    <a:pt x="78" y="48"/>
                    <a:pt x="80" y="46"/>
                  </a:cubicBezTo>
                  <a:cubicBezTo>
                    <a:pt x="83" y="45"/>
                    <a:pt x="78" y="43"/>
                    <a:pt x="79" y="40"/>
                  </a:cubicBezTo>
                  <a:cubicBezTo>
                    <a:pt x="79" y="37"/>
                    <a:pt x="77" y="36"/>
                    <a:pt x="76" y="34"/>
                  </a:cubicBezTo>
                  <a:cubicBezTo>
                    <a:pt x="74" y="33"/>
                    <a:pt x="66" y="35"/>
                    <a:pt x="66" y="32"/>
                  </a:cubicBezTo>
                  <a:cubicBezTo>
                    <a:pt x="66" y="29"/>
                    <a:pt x="62" y="29"/>
                    <a:pt x="59" y="29"/>
                  </a:cubicBezTo>
                  <a:cubicBezTo>
                    <a:pt x="57" y="29"/>
                    <a:pt x="59" y="26"/>
                    <a:pt x="56" y="26"/>
                  </a:cubicBezTo>
                  <a:cubicBezTo>
                    <a:pt x="53" y="26"/>
                    <a:pt x="54" y="24"/>
                    <a:pt x="50" y="25"/>
                  </a:cubicBezTo>
                  <a:cubicBezTo>
                    <a:pt x="46" y="25"/>
                    <a:pt x="44" y="23"/>
                    <a:pt x="40" y="19"/>
                  </a:cubicBezTo>
                  <a:cubicBezTo>
                    <a:pt x="36" y="14"/>
                    <a:pt x="37" y="5"/>
                    <a:pt x="37" y="2"/>
                  </a:cubicBezTo>
                  <a:cubicBezTo>
                    <a:pt x="38" y="0"/>
                    <a:pt x="33" y="2"/>
                    <a:pt x="29" y="2"/>
                  </a:cubicBezTo>
                  <a:cubicBezTo>
                    <a:pt x="26" y="2"/>
                    <a:pt x="23" y="4"/>
                    <a:pt x="19" y="6"/>
                  </a:cubicBezTo>
                  <a:cubicBezTo>
                    <a:pt x="16" y="8"/>
                    <a:pt x="14" y="8"/>
                    <a:pt x="12" y="10"/>
                  </a:cubicBezTo>
                  <a:cubicBezTo>
                    <a:pt x="10" y="12"/>
                    <a:pt x="8" y="13"/>
                    <a:pt x="5" y="12"/>
                  </a:cubicBezTo>
                  <a:cubicBezTo>
                    <a:pt x="4" y="11"/>
                    <a:pt x="3" y="11"/>
                    <a:pt x="2" y="11"/>
                  </a:cubicBezTo>
                  <a:cubicBezTo>
                    <a:pt x="4" y="15"/>
                    <a:pt x="7" y="21"/>
                    <a:pt x="8" y="23"/>
                  </a:cubicBezTo>
                  <a:cubicBezTo>
                    <a:pt x="9" y="26"/>
                    <a:pt x="7" y="26"/>
                    <a:pt x="6" y="27"/>
                  </a:cubicBezTo>
                  <a:cubicBezTo>
                    <a:pt x="5" y="28"/>
                    <a:pt x="6" y="37"/>
                    <a:pt x="6" y="39"/>
                  </a:cubicBezTo>
                  <a:cubicBezTo>
                    <a:pt x="7" y="41"/>
                    <a:pt x="3" y="45"/>
                    <a:pt x="4" y="46"/>
                  </a:cubicBezTo>
                  <a:cubicBezTo>
                    <a:pt x="6" y="48"/>
                    <a:pt x="2" y="51"/>
                    <a:pt x="2" y="54"/>
                  </a:cubicBezTo>
                  <a:cubicBezTo>
                    <a:pt x="2" y="56"/>
                    <a:pt x="6" y="56"/>
                    <a:pt x="6" y="58"/>
                  </a:cubicBezTo>
                  <a:cubicBezTo>
                    <a:pt x="6" y="59"/>
                    <a:pt x="3" y="63"/>
                    <a:pt x="1" y="64"/>
                  </a:cubicBezTo>
                  <a:cubicBezTo>
                    <a:pt x="0" y="65"/>
                    <a:pt x="0" y="66"/>
                    <a:pt x="1" y="68"/>
                  </a:cubicBezTo>
                  <a:cubicBezTo>
                    <a:pt x="1" y="68"/>
                    <a:pt x="1" y="70"/>
                    <a:pt x="4" y="72"/>
                  </a:cubicBezTo>
                  <a:cubicBezTo>
                    <a:pt x="7" y="74"/>
                    <a:pt x="3" y="78"/>
                    <a:pt x="6" y="81"/>
                  </a:cubicBezTo>
                  <a:cubicBezTo>
                    <a:pt x="8" y="84"/>
                    <a:pt x="11" y="84"/>
                    <a:pt x="9" y="85"/>
                  </a:cubicBezTo>
                  <a:cubicBezTo>
                    <a:pt x="8" y="87"/>
                    <a:pt x="10" y="90"/>
                    <a:pt x="8" y="91"/>
                  </a:cubicBezTo>
                  <a:cubicBezTo>
                    <a:pt x="6" y="93"/>
                    <a:pt x="8" y="97"/>
                    <a:pt x="11" y="98"/>
                  </a:cubicBezTo>
                  <a:cubicBezTo>
                    <a:pt x="13" y="99"/>
                    <a:pt x="11" y="104"/>
                    <a:pt x="14" y="106"/>
                  </a:cubicBezTo>
                  <a:cubicBezTo>
                    <a:pt x="16" y="108"/>
                    <a:pt x="15" y="114"/>
                    <a:pt x="16" y="115"/>
                  </a:cubicBezTo>
                  <a:cubicBezTo>
                    <a:pt x="16" y="117"/>
                    <a:pt x="23" y="113"/>
                    <a:pt x="27" y="109"/>
                  </a:cubicBezTo>
                  <a:cubicBezTo>
                    <a:pt x="31" y="104"/>
                    <a:pt x="31" y="108"/>
                    <a:pt x="35" y="108"/>
                  </a:cubicBezTo>
                  <a:cubicBezTo>
                    <a:pt x="38" y="109"/>
                    <a:pt x="43" y="109"/>
                    <a:pt x="44" y="112"/>
                  </a:cubicBezTo>
                  <a:cubicBezTo>
                    <a:pt x="46" y="116"/>
                    <a:pt x="48" y="109"/>
                    <a:pt x="49" y="107"/>
                  </a:cubicBezTo>
                  <a:cubicBezTo>
                    <a:pt x="51" y="106"/>
                    <a:pt x="59" y="108"/>
                    <a:pt x="60" y="107"/>
                  </a:cubicBezTo>
                  <a:cubicBezTo>
                    <a:pt x="62" y="107"/>
                    <a:pt x="63" y="96"/>
                    <a:pt x="63" y="94"/>
                  </a:cubicBezTo>
                  <a:cubicBezTo>
                    <a:pt x="63" y="93"/>
                    <a:pt x="66" y="88"/>
                    <a:pt x="69" y="86"/>
                  </a:cubicBezTo>
                  <a:cubicBezTo>
                    <a:pt x="72" y="84"/>
                    <a:pt x="77" y="86"/>
                    <a:pt x="80" y="85"/>
                  </a:cubicBezTo>
                  <a:cubicBezTo>
                    <a:pt x="82" y="83"/>
                    <a:pt x="86" y="84"/>
                    <a:pt x="89" y="84"/>
                  </a:cubicBezTo>
                  <a:cubicBezTo>
                    <a:pt x="93" y="84"/>
                    <a:pt x="95" y="87"/>
                    <a:pt x="97" y="87"/>
                  </a:cubicBezTo>
                  <a:cubicBezTo>
                    <a:pt x="99" y="87"/>
                    <a:pt x="102" y="84"/>
                    <a:pt x="101" y="81"/>
                  </a:cubicBezTo>
                  <a:cubicBezTo>
                    <a:pt x="101" y="78"/>
                    <a:pt x="104" y="74"/>
                    <a:pt x="102" y="7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7" name="Google Shape;407;p79"/>
            <p:cNvSpPr/>
            <p:nvPr/>
          </p:nvSpPr>
          <p:spPr>
            <a:xfrm>
              <a:off x="2648248" y="3211878"/>
              <a:ext cx="266302" cy="380034"/>
            </a:xfrm>
            <a:custGeom>
              <a:rect b="b" l="l" r="r" t="t"/>
              <a:pathLst>
                <a:path extrusionOk="0" h="158" w="109">
                  <a:moveTo>
                    <a:pt x="100" y="150"/>
                  </a:moveTo>
                  <a:cubicBezTo>
                    <a:pt x="100" y="150"/>
                    <a:pt x="100" y="150"/>
                    <a:pt x="101" y="150"/>
                  </a:cubicBezTo>
                  <a:cubicBezTo>
                    <a:pt x="100" y="148"/>
                    <a:pt x="100" y="147"/>
                    <a:pt x="101" y="146"/>
                  </a:cubicBezTo>
                  <a:cubicBezTo>
                    <a:pt x="103" y="145"/>
                    <a:pt x="106" y="141"/>
                    <a:pt x="106" y="140"/>
                  </a:cubicBezTo>
                  <a:cubicBezTo>
                    <a:pt x="106" y="138"/>
                    <a:pt x="102" y="138"/>
                    <a:pt x="102" y="136"/>
                  </a:cubicBezTo>
                  <a:cubicBezTo>
                    <a:pt x="102" y="133"/>
                    <a:pt x="106" y="130"/>
                    <a:pt x="104" y="128"/>
                  </a:cubicBezTo>
                  <a:cubicBezTo>
                    <a:pt x="103" y="127"/>
                    <a:pt x="107" y="123"/>
                    <a:pt x="106" y="121"/>
                  </a:cubicBezTo>
                  <a:cubicBezTo>
                    <a:pt x="106" y="119"/>
                    <a:pt x="105" y="110"/>
                    <a:pt x="106" y="109"/>
                  </a:cubicBezTo>
                  <a:cubicBezTo>
                    <a:pt x="107" y="108"/>
                    <a:pt x="109" y="108"/>
                    <a:pt x="108" y="105"/>
                  </a:cubicBezTo>
                  <a:cubicBezTo>
                    <a:pt x="107" y="103"/>
                    <a:pt x="104" y="97"/>
                    <a:pt x="102" y="93"/>
                  </a:cubicBezTo>
                  <a:cubicBezTo>
                    <a:pt x="99" y="93"/>
                    <a:pt x="96" y="93"/>
                    <a:pt x="94" y="94"/>
                  </a:cubicBezTo>
                  <a:cubicBezTo>
                    <a:pt x="91" y="95"/>
                    <a:pt x="92" y="86"/>
                    <a:pt x="92" y="83"/>
                  </a:cubicBezTo>
                  <a:cubicBezTo>
                    <a:pt x="92" y="79"/>
                    <a:pt x="89" y="81"/>
                    <a:pt x="88" y="83"/>
                  </a:cubicBezTo>
                  <a:cubicBezTo>
                    <a:pt x="87" y="86"/>
                    <a:pt x="83" y="85"/>
                    <a:pt x="79" y="85"/>
                  </a:cubicBezTo>
                  <a:cubicBezTo>
                    <a:pt x="75" y="85"/>
                    <a:pt x="77" y="80"/>
                    <a:pt x="75" y="80"/>
                  </a:cubicBezTo>
                  <a:cubicBezTo>
                    <a:pt x="72" y="80"/>
                    <a:pt x="70" y="79"/>
                    <a:pt x="71" y="77"/>
                  </a:cubicBezTo>
                  <a:cubicBezTo>
                    <a:pt x="71" y="74"/>
                    <a:pt x="69" y="72"/>
                    <a:pt x="67" y="69"/>
                  </a:cubicBezTo>
                  <a:cubicBezTo>
                    <a:pt x="65" y="67"/>
                    <a:pt x="63" y="64"/>
                    <a:pt x="65" y="62"/>
                  </a:cubicBezTo>
                  <a:cubicBezTo>
                    <a:pt x="66" y="60"/>
                    <a:pt x="64" y="59"/>
                    <a:pt x="66" y="57"/>
                  </a:cubicBezTo>
                  <a:cubicBezTo>
                    <a:pt x="68" y="54"/>
                    <a:pt x="71" y="55"/>
                    <a:pt x="70" y="52"/>
                  </a:cubicBezTo>
                  <a:cubicBezTo>
                    <a:pt x="69" y="49"/>
                    <a:pt x="72" y="47"/>
                    <a:pt x="73" y="44"/>
                  </a:cubicBezTo>
                  <a:cubicBezTo>
                    <a:pt x="73" y="41"/>
                    <a:pt x="77" y="42"/>
                    <a:pt x="80" y="39"/>
                  </a:cubicBezTo>
                  <a:cubicBezTo>
                    <a:pt x="84" y="36"/>
                    <a:pt x="87" y="38"/>
                    <a:pt x="90" y="35"/>
                  </a:cubicBezTo>
                  <a:cubicBezTo>
                    <a:pt x="93" y="33"/>
                    <a:pt x="95" y="35"/>
                    <a:pt x="97" y="35"/>
                  </a:cubicBezTo>
                  <a:cubicBezTo>
                    <a:pt x="96" y="33"/>
                    <a:pt x="93" y="32"/>
                    <a:pt x="92" y="31"/>
                  </a:cubicBezTo>
                  <a:cubicBezTo>
                    <a:pt x="91" y="29"/>
                    <a:pt x="95" y="26"/>
                    <a:pt x="96" y="24"/>
                  </a:cubicBezTo>
                  <a:cubicBezTo>
                    <a:pt x="98" y="22"/>
                    <a:pt x="92" y="20"/>
                    <a:pt x="90" y="19"/>
                  </a:cubicBezTo>
                  <a:cubicBezTo>
                    <a:pt x="89" y="18"/>
                    <a:pt x="86" y="20"/>
                    <a:pt x="85" y="19"/>
                  </a:cubicBezTo>
                  <a:cubicBezTo>
                    <a:pt x="83" y="18"/>
                    <a:pt x="81" y="19"/>
                    <a:pt x="80" y="20"/>
                  </a:cubicBezTo>
                  <a:cubicBezTo>
                    <a:pt x="79" y="21"/>
                    <a:pt x="70" y="21"/>
                    <a:pt x="70" y="19"/>
                  </a:cubicBezTo>
                  <a:cubicBezTo>
                    <a:pt x="70" y="16"/>
                    <a:pt x="67" y="15"/>
                    <a:pt x="67" y="13"/>
                  </a:cubicBezTo>
                  <a:cubicBezTo>
                    <a:pt x="67" y="12"/>
                    <a:pt x="65" y="8"/>
                    <a:pt x="62" y="8"/>
                  </a:cubicBezTo>
                  <a:cubicBezTo>
                    <a:pt x="58" y="8"/>
                    <a:pt x="59" y="3"/>
                    <a:pt x="57" y="1"/>
                  </a:cubicBezTo>
                  <a:cubicBezTo>
                    <a:pt x="55" y="0"/>
                    <a:pt x="52" y="1"/>
                    <a:pt x="49" y="1"/>
                  </a:cubicBezTo>
                  <a:cubicBezTo>
                    <a:pt x="52" y="5"/>
                    <a:pt x="53" y="6"/>
                    <a:pt x="51" y="7"/>
                  </a:cubicBezTo>
                  <a:cubicBezTo>
                    <a:pt x="49" y="9"/>
                    <a:pt x="51" y="10"/>
                    <a:pt x="47" y="16"/>
                  </a:cubicBezTo>
                  <a:cubicBezTo>
                    <a:pt x="42" y="22"/>
                    <a:pt x="34" y="24"/>
                    <a:pt x="30" y="25"/>
                  </a:cubicBezTo>
                  <a:cubicBezTo>
                    <a:pt x="26" y="26"/>
                    <a:pt x="25" y="33"/>
                    <a:pt x="23" y="38"/>
                  </a:cubicBezTo>
                  <a:cubicBezTo>
                    <a:pt x="20" y="43"/>
                    <a:pt x="19" y="42"/>
                    <a:pt x="16" y="39"/>
                  </a:cubicBezTo>
                  <a:cubicBezTo>
                    <a:pt x="14" y="36"/>
                    <a:pt x="13" y="39"/>
                    <a:pt x="10" y="37"/>
                  </a:cubicBezTo>
                  <a:cubicBezTo>
                    <a:pt x="8" y="35"/>
                    <a:pt x="9" y="35"/>
                    <a:pt x="10" y="33"/>
                  </a:cubicBezTo>
                  <a:cubicBezTo>
                    <a:pt x="11" y="32"/>
                    <a:pt x="10" y="30"/>
                    <a:pt x="8" y="28"/>
                  </a:cubicBezTo>
                  <a:cubicBezTo>
                    <a:pt x="6" y="29"/>
                    <a:pt x="3" y="33"/>
                    <a:pt x="1" y="36"/>
                  </a:cubicBezTo>
                  <a:cubicBezTo>
                    <a:pt x="0" y="39"/>
                    <a:pt x="4" y="45"/>
                    <a:pt x="5" y="47"/>
                  </a:cubicBezTo>
                  <a:cubicBezTo>
                    <a:pt x="5" y="49"/>
                    <a:pt x="2" y="47"/>
                    <a:pt x="2" y="49"/>
                  </a:cubicBezTo>
                  <a:cubicBezTo>
                    <a:pt x="2" y="52"/>
                    <a:pt x="8" y="55"/>
                    <a:pt x="11" y="57"/>
                  </a:cubicBezTo>
                  <a:cubicBezTo>
                    <a:pt x="14" y="59"/>
                    <a:pt x="17" y="65"/>
                    <a:pt x="20" y="68"/>
                  </a:cubicBezTo>
                  <a:cubicBezTo>
                    <a:pt x="22" y="71"/>
                    <a:pt x="23" y="74"/>
                    <a:pt x="26" y="81"/>
                  </a:cubicBezTo>
                  <a:cubicBezTo>
                    <a:pt x="29" y="89"/>
                    <a:pt x="35" y="101"/>
                    <a:pt x="39" y="106"/>
                  </a:cubicBezTo>
                  <a:cubicBezTo>
                    <a:pt x="43" y="111"/>
                    <a:pt x="45" y="115"/>
                    <a:pt x="44" y="117"/>
                  </a:cubicBezTo>
                  <a:cubicBezTo>
                    <a:pt x="43" y="118"/>
                    <a:pt x="44" y="123"/>
                    <a:pt x="47" y="125"/>
                  </a:cubicBezTo>
                  <a:cubicBezTo>
                    <a:pt x="50" y="127"/>
                    <a:pt x="52" y="130"/>
                    <a:pt x="60" y="134"/>
                  </a:cubicBezTo>
                  <a:cubicBezTo>
                    <a:pt x="68" y="138"/>
                    <a:pt x="82" y="145"/>
                    <a:pt x="84" y="149"/>
                  </a:cubicBezTo>
                  <a:cubicBezTo>
                    <a:pt x="86" y="152"/>
                    <a:pt x="93" y="156"/>
                    <a:pt x="94" y="156"/>
                  </a:cubicBezTo>
                  <a:cubicBezTo>
                    <a:pt x="95" y="157"/>
                    <a:pt x="95" y="157"/>
                    <a:pt x="95" y="158"/>
                  </a:cubicBezTo>
                  <a:cubicBezTo>
                    <a:pt x="96" y="157"/>
                    <a:pt x="96" y="157"/>
                    <a:pt x="97" y="157"/>
                  </a:cubicBezTo>
                  <a:cubicBezTo>
                    <a:pt x="99" y="155"/>
                    <a:pt x="99" y="151"/>
                    <a:pt x="100" y="15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8" name="Google Shape;408;p79"/>
            <p:cNvSpPr/>
            <p:nvPr/>
          </p:nvSpPr>
          <p:spPr>
            <a:xfrm>
              <a:off x="2814039" y="2961909"/>
              <a:ext cx="287026" cy="235743"/>
            </a:xfrm>
            <a:custGeom>
              <a:rect b="b" l="l" r="r" t="t"/>
              <a:pathLst>
                <a:path extrusionOk="0" h="98" w="117">
                  <a:moveTo>
                    <a:pt x="11" y="6"/>
                  </a:moveTo>
                  <a:cubicBezTo>
                    <a:pt x="9" y="9"/>
                    <a:pt x="4" y="12"/>
                    <a:pt x="4" y="16"/>
                  </a:cubicBezTo>
                  <a:cubicBezTo>
                    <a:pt x="4" y="19"/>
                    <a:pt x="4" y="20"/>
                    <a:pt x="3" y="22"/>
                  </a:cubicBezTo>
                  <a:cubicBezTo>
                    <a:pt x="1" y="23"/>
                    <a:pt x="0" y="26"/>
                    <a:pt x="1" y="26"/>
                  </a:cubicBezTo>
                  <a:cubicBezTo>
                    <a:pt x="3" y="26"/>
                    <a:pt x="5" y="26"/>
                    <a:pt x="5" y="28"/>
                  </a:cubicBezTo>
                  <a:cubicBezTo>
                    <a:pt x="5" y="30"/>
                    <a:pt x="9" y="30"/>
                    <a:pt x="9" y="33"/>
                  </a:cubicBezTo>
                  <a:cubicBezTo>
                    <a:pt x="9" y="36"/>
                    <a:pt x="7" y="44"/>
                    <a:pt x="15" y="44"/>
                  </a:cubicBezTo>
                  <a:cubicBezTo>
                    <a:pt x="22" y="44"/>
                    <a:pt x="26" y="42"/>
                    <a:pt x="29" y="45"/>
                  </a:cubicBezTo>
                  <a:cubicBezTo>
                    <a:pt x="32" y="49"/>
                    <a:pt x="36" y="51"/>
                    <a:pt x="41" y="51"/>
                  </a:cubicBezTo>
                  <a:cubicBezTo>
                    <a:pt x="45" y="50"/>
                    <a:pt x="53" y="49"/>
                    <a:pt x="51" y="53"/>
                  </a:cubicBezTo>
                  <a:cubicBezTo>
                    <a:pt x="48" y="57"/>
                    <a:pt x="46" y="66"/>
                    <a:pt x="49" y="69"/>
                  </a:cubicBezTo>
                  <a:cubicBezTo>
                    <a:pt x="51" y="71"/>
                    <a:pt x="54" y="73"/>
                    <a:pt x="52" y="75"/>
                  </a:cubicBezTo>
                  <a:cubicBezTo>
                    <a:pt x="50" y="77"/>
                    <a:pt x="49" y="80"/>
                    <a:pt x="52" y="81"/>
                  </a:cubicBezTo>
                  <a:cubicBezTo>
                    <a:pt x="54" y="83"/>
                    <a:pt x="53" y="85"/>
                    <a:pt x="53" y="86"/>
                  </a:cubicBezTo>
                  <a:cubicBezTo>
                    <a:pt x="53" y="86"/>
                    <a:pt x="53" y="86"/>
                    <a:pt x="52" y="86"/>
                  </a:cubicBezTo>
                  <a:cubicBezTo>
                    <a:pt x="55" y="90"/>
                    <a:pt x="56" y="93"/>
                    <a:pt x="58" y="95"/>
                  </a:cubicBezTo>
                  <a:cubicBezTo>
                    <a:pt x="61" y="97"/>
                    <a:pt x="62" y="98"/>
                    <a:pt x="63" y="97"/>
                  </a:cubicBezTo>
                  <a:cubicBezTo>
                    <a:pt x="65" y="96"/>
                    <a:pt x="66" y="95"/>
                    <a:pt x="68" y="96"/>
                  </a:cubicBezTo>
                  <a:cubicBezTo>
                    <a:pt x="69" y="97"/>
                    <a:pt x="71" y="95"/>
                    <a:pt x="74" y="93"/>
                  </a:cubicBezTo>
                  <a:cubicBezTo>
                    <a:pt x="76" y="91"/>
                    <a:pt x="79" y="93"/>
                    <a:pt x="79" y="90"/>
                  </a:cubicBezTo>
                  <a:cubicBezTo>
                    <a:pt x="80" y="88"/>
                    <a:pt x="81" y="86"/>
                    <a:pt x="84" y="86"/>
                  </a:cubicBezTo>
                  <a:cubicBezTo>
                    <a:pt x="87" y="85"/>
                    <a:pt x="87" y="82"/>
                    <a:pt x="85" y="82"/>
                  </a:cubicBezTo>
                  <a:cubicBezTo>
                    <a:pt x="83" y="82"/>
                    <a:pt x="81" y="85"/>
                    <a:pt x="81" y="81"/>
                  </a:cubicBezTo>
                  <a:cubicBezTo>
                    <a:pt x="81" y="78"/>
                    <a:pt x="79" y="79"/>
                    <a:pt x="79" y="76"/>
                  </a:cubicBezTo>
                  <a:cubicBezTo>
                    <a:pt x="79" y="73"/>
                    <a:pt x="78" y="71"/>
                    <a:pt x="75" y="70"/>
                  </a:cubicBezTo>
                  <a:cubicBezTo>
                    <a:pt x="72" y="68"/>
                    <a:pt x="79" y="67"/>
                    <a:pt x="81" y="69"/>
                  </a:cubicBezTo>
                  <a:cubicBezTo>
                    <a:pt x="82" y="70"/>
                    <a:pt x="88" y="69"/>
                    <a:pt x="88" y="71"/>
                  </a:cubicBezTo>
                  <a:cubicBezTo>
                    <a:pt x="89" y="73"/>
                    <a:pt x="91" y="74"/>
                    <a:pt x="91" y="71"/>
                  </a:cubicBezTo>
                  <a:cubicBezTo>
                    <a:pt x="91" y="69"/>
                    <a:pt x="95" y="68"/>
                    <a:pt x="97" y="68"/>
                  </a:cubicBezTo>
                  <a:cubicBezTo>
                    <a:pt x="100" y="69"/>
                    <a:pt x="105" y="65"/>
                    <a:pt x="108" y="64"/>
                  </a:cubicBezTo>
                  <a:cubicBezTo>
                    <a:pt x="109" y="64"/>
                    <a:pt x="109" y="62"/>
                    <a:pt x="110" y="61"/>
                  </a:cubicBezTo>
                  <a:cubicBezTo>
                    <a:pt x="108" y="59"/>
                    <a:pt x="106" y="55"/>
                    <a:pt x="104" y="54"/>
                  </a:cubicBezTo>
                  <a:cubicBezTo>
                    <a:pt x="103" y="53"/>
                    <a:pt x="106" y="52"/>
                    <a:pt x="105" y="50"/>
                  </a:cubicBezTo>
                  <a:cubicBezTo>
                    <a:pt x="105" y="48"/>
                    <a:pt x="105" y="46"/>
                    <a:pt x="109" y="46"/>
                  </a:cubicBezTo>
                  <a:cubicBezTo>
                    <a:pt x="113" y="46"/>
                    <a:pt x="113" y="42"/>
                    <a:pt x="110" y="41"/>
                  </a:cubicBezTo>
                  <a:cubicBezTo>
                    <a:pt x="108" y="40"/>
                    <a:pt x="111" y="37"/>
                    <a:pt x="113" y="36"/>
                  </a:cubicBezTo>
                  <a:cubicBezTo>
                    <a:pt x="114" y="35"/>
                    <a:pt x="115" y="34"/>
                    <a:pt x="117" y="32"/>
                  </a:cubicBezTo>
                  <a:cubicBezTo>
                    <a:pt x="112" y="30"/>
                    <a:pt x="107" y="30"/>
                    <a:pt x="104" y="30"/>
                  </a:cubicBezTo>
                  <a:cubicBezTo>
                    <a:pt x="101" y="30"/>
                    <a:pt x="106" y="27"/>
                    <a:pt x="107" y="23"/>
                  </a:cubicBezTo>
                  <a:cubicBezTo>
                    <a:pt x="107" y="20"/>
                    <a:pt x="98" y="19"/>
                    <a:pt x="94" y="19"/>
                  </a:cubicBezTo>
                  <a:cubicBezTo>
                    <a:pt x="90" y="18"/>
                    <a:pt x="91" y="14"/>
                    <a:pt x="95" y="14"/>
                  </a:cubicBezTo>
                  <a:cubicBezTo>
                    <a:pt x="99" y="14"/>
                    <a:pt x="93" y="11"/>
                    <a:pt x="88" y="12"/>
                  </a:cubicBezTo>
                  <a:cubicBezTo>
                    <a:pt x="83" y="13"/>
                    <a:pt x="76" y="16"/>
                    <a:pt x="72" y="18"/>
                  </a:cubicBezTo>
                  <a:cubicBezTo>
                    <a:pt x="68" y="20"/>
                    <a:pt x="61" y="11"/>
                    <a:pt x="56" y="13"/>
                  </a:cubicBezTo>
                  <a:cubicBezTo>
                    <a:pt x="51" y="15"/>
                    <a:pt x="45" y="15"/>
                    <a:pt x="45" y="11"/>
                  </a:cubicBezTo>
                  <a:cubicBezTo>
                    <a:pt x="45" y="7"/>
                    <a:pt x="43" y="4"/>
                    <a:pt x="38" y="5"/>
                  </a:cubicBezTo>
                  <a:cubicBezTo>
                    <a:pt x="34" y="5"/>
                    <a:pt x="35" y="0"/>
                    <a:pt x="31" y="0"/>
                  </a:cubicBezTo>
                  <a:cubicBezTo>
                    <a:pt x="28" y="0"/>
                    <a:pt x="31" y="4"/>
                    <a:pt x="29" y="5"/>
                  </a:cubicBezTo>
                  <a:cubicBezTo>
                    <a:pt x="26" y="7"/>
                    <a:pt x="18" y="9"/>
                    <a:pt x="17" y="12"/>
                  </a:cubicBezTo>
                  <a:cubicBezTo>
                    <a:pt x="17" y="15"/>
                    <a:pt x="22" y="21"/>
                    <a:pt x="20" y="24"/>
                  </a:cubicBezTo>
                  <a:cubicBezTo>
                    <a:pt x="19" y="28"/>
                    <a:pt x="13" y="25"/>
                    <a:pt x="11" y="21"/>
                  </a:cubicBezTo>
                  <a:cubicBezTo>
                    <a:pt x="10" y="18"/>
                    <a:pt x="16" y="12"/>
                    <a:pt x="15" y="10"/>
                  </a:cubicBezTo>
                  <a:cubicBezTo>
                    <a:pt x="14" y="9"/>
                    <a:pt x="13" y="6"/>
                    <a:pt x="14" y="4"/>
                  </a:cubicBezTo>
                  <a:cubicBezTo>
                    <a:pt x="13" y="5"/>
                    <a:pt x="12" y="5"/>
                    <a:pt x="11" y="6"/>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09" name="Google Shape;409;p79"/>
            <p:cNvSpPr/>
            <p:nvPr/>
          </p:nvSpPr>
          <p:spPr>
            <a:xfrm>
              <a:off x="3133187" y="3081813"/>
              <a:ext cx="88077" cy="91451"/>
            </a:xfrm>
            <a:custGeom>
              <a:rect b="b" l="l" r="r" t="t"/>
              <a:pathLst>
                <a:path extrusionOk="0" h="38" w="36">
                  <a:moveTo>
                    <a:pt x="9" y="8"/>
                  </a:moveTo>
                  <a:cubicBezTo>
                    <a:pt x="10" y="10"/>
                    <a:pt x="8" y="12"/>
                    <a:pt x="5" y="12"/>
                  </a:cubicBezTo>
                  <a:cubicBezTo>
                    <a:pt x="3" y="12"/>
                    <a:pt x="3" y="18"/>
                    <a:pt x="2" y="19"/>
                  </a:cubicBezTo>
                  <a:cubicBezTo>
                    <a:pt x="0" y="21"/>
                    <a:pt x="8" y="25"/>
                    <a:pt x="9" y="28"/>
                  </a:cubicBezTo>
                  <a:cubicBezTo>
                    <a:pt x="10" y="30"/>
                    <a:pt x="12" y="34"/>
                    <a:pt x="14" y="37"/>
                  </a:cubicBezTo>
                  <a:cubicBezTo>
                    <a:pt x="15" y="38"/>
                    <a:pt x="17" y="38"/>
                    <a:pt x="18" y="38"/>
                  </a:cubicBezTo>
                  <a:cubicBezTo>
                    <a:pt x="20" y="36"/>
                    <a:pt x="18" y="32"/>
                    <a:pt x="22" y="32"/>
                  </a:cubicBezTo>
                  <a:cubicBezTo>
                    <a:pt x="25" y="33"/>
                    <a:pt x="30" y="31"/>
                    <a:pt x="31" y="33"/>
                  </a:cubicBezTo>
                  <a:cubicBezTo>
                    <a:pt x="31" y="33"/>
                    <a:pt x="31" y="33"/>
                    <a:pt x="32" y="34"/>
                  </a:cubicBezTo>
                  <a:cubicBezTo>
                    <a:pt x="33" y="32"/>
                    <a:pt x="34" y="30"/>
                    <a:pt x="34" y="30"/>
                  </a:cubicBezTo>
                  <a:cubicBezTo>
                    <a:pt x="35" y="28"/>
                    <a:pt x="35" y="22"/>
                    <a:pt x="33" y="19"/>
                  </a:cubicBezTo>
                  <a:cubicBezTo>
                    <a:pt x="32" y="15"/>
                    <a:pt x="33" y="10"/>
                    <a:pt x="35" y="9"/>
                  </a:cubicBezTo>
                  <a:cubicBezTo>
                    <a:pt x="35" y="8"/>
                    <a:pt x="36" y="7"/>
                    <a:pt x="36" y="4"/>
                  </a:cubicBezTo>
                  <a:cubicBezTo>
                    <a:pt x="33" y="3"/>
                    <a:pt x="31" y="2"/>
                    <a:pt x="28" y="2"/>
                  </a:cubicBezTo>
                  <a:cubicBezTo>
                    <a:pt x="24" y="3"/>
                    <a:pt x="19" y="5"/>
                    <a:pt x="17" y="2"/>
                  </a:cubicBezTo>
                  <a:cubicBezTo>
                    <a:pt x="16" y="0"/>
                    <a:pt x="13" y="0"/>
                    <a:pt x="11" y="2"/>
                  </a:cubicBezTo>
                  <a:cubicBezTo>
                    <a:pt x="11" y="3"/>
                    <a:pt x="10" y="3"/>
                    <a:pt x="10" y="3"/>
                  </a:cubicBezTo>
                  <a:cubicBezTo>
                    <a:pt x="9" y="5"/>
                    <a:pt x="9" y="7"/>
                    <a:pt x="9" y="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0" name="Google Shape;410;p79"/>
            <p:cNvSpPr/>
            <p:nvPr/>
          </p:nvSpPr>
          <p:spPr>
            <a:xfrm>
              <a:off x="3066870" y="3039134"/>
              <a:ext cx="100511" cy="146323"/>
            </a:xfrm>
            <a:custGeom>
              <a:rect b="b" l="l" r="r" t="t"/>
              <a:pathLst>
                <a:path extrusionOk="0" h="61" w="41">
                  <a:moveTo>
                    <a:pt x="10" y="4"/>
                  </a:moveTo>
                  <a:cubicBezTo>
                    <a:pt x="8" y="5"/>
                    <a:pt x="5" y="8"/>
                    <a:pt x="7" y="9"/>
                  </a:cubicBezTo>
                  <a:cubicBezTo>
                    <a:pt x="10" y="10"/>
                    <a:pt x="10" y="14"/>
                    <a:pt x="6" y="14"/>
                  </a:cubicBezTo>
                  <a:cubicBezTo>
                    <a:pt x="2" y="14"/>
                    <a:pt x="2" y="16"/>
                    <a:pt x="2" y="18"/>
                  </a:cubicBezTo>
                  <a:cubicBezTo>
                    <a:pt x="3" y="20"/>
                    <a:pt x="0" y="21"/>
                    <a:pt x="1" y="22"/>
                  </a:cubicBezTo>
                  <a:cubicBezTo>
                    <a:pt x="3" y="23"/>
                    <a:pt x="5" y="27"/>
                    <a:pt x="7" y="29"/>
                  </a:cubicBezTo>
                  <a:cubicBezTo>
                    <a:pt x="7" y="28"/>
                    <a:pt x="8" y="27"/>
                    <a:pt x="10" y="27"/>
                  </a:cubicBezTo>
                  <a:cubicBezTo>
                    <a:pt x="13" y="28"/>
                    <a:pt x="11" y="33"/>
                    <a:pt x="13" y="34"/>
                  </a:cubicBezTo>
                  <a:cubicBezTo>
                    <a:pt x="16" y="36"/>
                    <a:pt x="16" y="40"/>
                    <a:pt x="14" y="41"/>
                  </a:cubicBezTo>
                  <a:cubicBezTo>
                    <a:pt x="12" y="43"/>
                    <a:pt x="11" y="51"/>
                    <a:pt x="16" y="56"/>
                  </a:cubicBezTo>
                  <a:cubicBezTo>
                    <a:pt x="21" y="61"/>
                    <a:pt x="24" y="61"/>
                    <a:pt x="25" y="59"/>
                  </a:cubicBezTo>
                  <a:cubicBezTo>
                    <a:pt x="26" y="58"/>
                    <a:pt x="30" y="59"/>
                    <a:pt x="31" y="57"/>
                  </a:cubicBezTo>
                  <a:cubicBezTo>
                    <a:pt x="32" y="55"/>
                    <a:pt x="33" y="58"/>
                    <a:pt x="35" y="55"/>
                  </a:cubicBezTo>
                  <a:cubicBezTo>
                    <a:pt x="36" y="54"/>
                    <a:pt x="39" y="55"/>
                    <a:pt x="41" y="55"/>
                  </a:cubicBezTo>
                  <a:cubicBezTo>
                    <a:pt x="39" y="52"/>
                    <a:pt x="37" y="48"/>
                    <a:pt x="36" y="46"/>
                  </a:cubicBezTo>
                  <a:cubicBezTo>
                    <a:pt x="35" y="43"/>
                    <a:pt x="27" y="39"/>
                    <a:pt x="29" y="37"/>
                  </a:cubicBezTo>
                  <a:cubicBezTo>
                    <a:pt x="30" y="36"/>
                    <a:pt x="30" y="30"/>
                    <a:pt x="32" y="30"/>
                  </a:cubicBezTo>
                  <a:cubicBezTo>
                    <a:pt x="35" y="30"/>
                    <a:pt x="37" y="28"/>
                    <a:pt x="36" y="26"/>
                  </a:cubicBezTo>
                  <a:cubicBezTo>
                    <a:pt x="36" y="25"/>
                    <a:pt x="36" y="23"/>
                    <a:pt x="37" y="21"/>
                  </a:cubicBezTo>
                  <a:cubicBezTo>
                    <a:pt x="35" y="20"/>
                    <a:pt x="31" y="14"/>
                    <a:pt x="29" y="14"/>
                  </a:cubicBezTo>
                  <a:cubicBezTo>
                    <a:pt x="27" y="14"/>
                    <a:pt x="24" y="12"/>
                    <a:pt x="25" y="9"/>
                  </a:cubicBezTo>
                  <a:cubicBezTo>
                    <a:pt x="26" y="5"/>
                    <a:pt x="20" y="5"/>
                    <a:pt x="17" y="1"/>
                  </a:cubicBezTo>
                  <a:cubicBezTo>
                    <a:pt x="16" y="1"/>
                    <a:pt x="15" y="0"/>
                    <a:pt x="14" y="0"/>
                  </a:cubicBezTo>
                  <a:cubicBezTo>
                    <a:pt x="12" y="2"/>
                    <a:pt x="11" y="3"/>
                    <a:pt x="10" y="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1" name="Google Shape;411;p79"/>
            <p:cNvSpPr/>
            <p:nvPr/>
          </p:nvSpPr>
          <p:spPr>
            <a:xfrm>
              <a:off x="3210902" y="3091973"/>
              <a:ext cx="64244" cy="79258"/>
            </a:xfrm>
            <a:custGeom>
              <a:rect b="b" l="l" r="r" t="t"/>
              <a:pathLst>
                <a:path extrusionOk="0" h="33" w="26">
                  <a:moveTo>
                    <a:pt x="1" y="15"/>
                  </a:moveTo>
                  <a:cubicBezTo>
                    <a:pt x="3" y="18"/>
                    <a:pt x="3" y="24"/>
                    <a:pt x="2" y="26"/>
                  </a:cubicBezTo>
                  <a:cubicBezTo>
                    <a:pt x="2" y="26"/>
                    <a:pt x="1" y="28"/>
                    <a:pt x="0" y="30"/>
                  </a:cubicBezTo>
                  <a:cubicBezTo>
                    <a:pt x="1" y="31"/>
                    <a:pt x="3" y="32"/>
                    <a:pt x="7" y="31"/>
                  </a:cubicBezTo>
                  <a:cubicBezTo>
                    <a:pt x="12" y="30"/>
                    <a:pt x="14" y="33"/>
                    <a:pt x="16" y="27"/>
                  </a:cubicBezTo>
                  <a:cubicBezTo>
                    <a:pt x="18" y="23"/>
                    <a:pt x="22" y="17"/>
                    <a:pt x="26" y="14"/>
                  </a:cubicBezTo>
                  <a:cubicBezTo>
                    <a:pt x="26" y="14"/>
                    <a:pt x="26" y="14"/>
                    <a:pt x="26" y="14"/>
                  </a:cubicBezTo>
                  <a:cubicBezTo>
                    <a:pt x="22" y="12"/>
                    <a:pt x="17" y="4"/>
                    <a:pt x="12" y="3"/>
                  </a:cubicBezTo>
                  <a:cubicBezTo>
                    <a:pt x="9" y="2"/>
                    <a:pt x="7" y="1"/>
                    <a:pt x="4" y="0"/>
                  </a:cubicBezTo>
                  <a:cubicBezTo>
                    <a:pt x="4" y="3"/>
                    <a:pt x="3" y="4"/>
                    <a:pt x="3" y="5"/>
                  </a:cubicBezTo>
                  <a:cubicBezTo>
                    <a:pt x="1" y="6"/>
                    <a:pt x="0" y="11"/>
                    <a:pt x="1" y="1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2" name="Google Shape;412;p79"/>
            <p:cNvSpPr/>
            <p:nvPr/>
          </p:nvSpPr>
          <p:spPr>
            <a:xfrm>
              <a:off x="2581931" y="2721085"/>
              <a:ext cx="217600" cy="77227"/>
            </a:xfrm>
            <a:custGeom>
              <a:rect b="b" l="l" r="r" t="t"/>
              <a:pathLst>
                <a:path extrusionOk="0" h="32" w="89">
                  <a:moveTo>
                    <a:pt x="72" y="20"/>
                  </a:moveTo>
                  <a:cubicBezTo>
                    <a:pt x="66" y="20"/>
                    <a:pt x="48" y="8"/>
                    <a:pt x="31" y="4"/>
                  </a:cubicBezTo>
                  <a:cubicBezTo>
                    <a:pt x="14" y="0"/>
                    <a:pt x="0" y="12"/>
                    <a:pt x="1" y="14"/>
                  </a:cubicBezTo>
                  <a:cubicBezTo>
                    <a:pt x="4" y="17"/>
                    <a:pt x="12" y="11"/>
                    <a:pt x="16" y="8"/>
                  </a:cubicBezTo>
                  <a:cubicBezTo>
                    <a:pt x="20" y="5"/>
                    <a:pt x="24" y="9"/>
                    <a:pt x="24" y="11"/>
                  </a:cubicBezTo>
                  <a:cubicBezTo>
                    <a:pt x="25" y="13"/>
                    <a:pt x="30" y="14"/>
                    <a:pt x="38" y="14"/>
                  </a:cubicBezTo>
                  <a:cubicBezTo>
                    <a:pt x="47" y="15"/>
                    <a:pt x="48" y="22"/>
                    <a:pt x="56" y="24"/>
                  </a:cubicBezTo>
                  <a:cubicBezTo>
                    <a:pt x="64" y="26"/>
                    <a:pt x="56" y="29"/>
                    <a:pt x="60" y="30"/>
                  </a:cubicBezTo>
                  <a:cubicBezTo>
                    <a:pt x="64" y="32"/>
                    <a:pt x="86" y="31"/>
                    <a:pt x="88" y="30"/>
                  </a:cubicBezTo>
                  <a:cubicBezTo>
                    <a:pt x="89" y="28"/>
                    <a:pt x="78" y="20"/>
                    <a:pt x="72" y="2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3" name="Google Shape;413;p79"/>
            <p:cNvSpPr/>
            <p:nvPr/>
          </p:nvSpPr>
          <p:spPr>
            <a:xfrm>
              <a:off x="2706275" y="2824730"/>
              <a:ext cx="51809" cy="21339"/>
            </a:xfrm>
            <a:custGeom>
              <a:rect b="b" l="l" r="r" t="t"/>
              <a:pathLst>
                <a:path extrusionOk="0" h="9" w="21">
                  <a:moveTo>
                    <a:pt x="2" y="3"/>
                  </a:moveTo>
                  <a:cubicBezTo>
                    <a:pt x="3" y="6"/>
                    <a:pt x="18" y="9"/>
                    <a:pt x="19" y="6"/>
                  </a:cubicBezTo>
                  <a:cubicBezTo>
                    <a:pt x="21" y="3"/>
                    <a:pt x="0" y="0"/>
                    <a:pt x="2" y="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4" name="Google Shape;414;p79"/>
            <p:cNvSpPr/>
            <p:nvPr/>
          </p:nvSpPr>
          <p:spPr>
            <a:xfrm>
              <a:off x="2939418" y="2822698"/>
              <a:ext cx="44556" cy="23370"/>
            </a:xfrm>
            <a:custGeom>
              <a:rect b="b" l="l" r="r" t="t"/>
              <a:pathLst>
                <a:path extrusionOk="0" h="10" w="18">
                  <a:moveTo>
                    <a:pt x="3" y="5"/>
                  </a:moveTo>
                  <a:cubicBezTo>
                    <a:pt x="6" y="10"/>
                    <a:pt x="16" y="7"/>
                    <a:pt x="17" y="5"/>
                  </a:cubicBezTo>
                  <a:cubicBezTo>
                    <a:pt x="18" y="1"/>
                    <a:pt x="0" y="0"/>
                    <a:pt x="3" y="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5" name="Google Shape;415;p79"/>
            <p:cNvSpPr/>
            <p:nvPr/>
          </p:nvSpPr>
          <p:spPr>
            <a:xfrm>
              <a:off x="2831655" y="882901"/>
              <a:ext cx="1262083" cy="928746"/>
            </a:xfrm>
            <a:custGeom>
              <a:rect b="b" l="l" r="r" t="t"/>
              <a:pathLst>
                <a:path extrusionOk="0" h="386" w="515">
                  <a:moveTo>
                    <a:pt x="487" y="36"/>
                  </a:moveTo>
                  <a:cubicBezTo>
                    <a:pt x="477" y="36"/>
                    <a:pt x="470" y="38"/>
                    <a:pt x="469" y="44"/>
                  </a:cubicBezTo>
                  <a:cubicBezTo>
                    <a:pt x="469" y="50"/>
                    <a:pt x="457" y="43"/>
                    <a:pt x="452" y="45"/>
                  </a:cubicBezTo>
                  <a:cubicBezTo>
                    <a:pt x="447" y="47"/>
                    <a:pt x="450" y="40"/>
                    <a:pt x="445" y="42"/>
                  </a:cubicBezTo>
                  <a:cubicBezTo>
                    <a:pt x="440" y="45"/>
                    <a:pt x="434" y="51"/>
                    <a:pt x="428" y="53"/>
                  </a:cubicBezTo>
                  <a:cubicBezTo>
                    <a:pt x="422" y="56"/>
                    <a:pt x="418" y="62"/>
                    <a:pt x="414" y="62"/>
                  </a:cubicBezTo>
                  <a:cubicBezTo>
                    <a:pt x="410" y="63"/>
                    <a:pt x="422" y="51"/>
                    <a:pt x="428" y="45"/>
                  </a:cubicBezTo>
                  <a:cubicBezTo>
                    <a:pt x="434" y="39"/>
                    <a:pt x="431" y="32"/>
                    <a:pt x="423" y="33"/>
                  </a:cubicBezTo>
                  <a:cubicBezTo>
                    <a:pt x="415" y="34"/>
                    <a:pt x="417" y="39"/>
                    <a:pt x="412" y="40"/>
                  </a:cubicBezTo>
                  <a:cubicBezTo>
                    <a:pt x="408" y="41"/>
                    <a:pt x="386" y="51"/>
                    <a:pt x="385" y="48"/>
                  </a:cubicBezTo>
                  <a:cubicBezTo>
                    <a:pt x="384" y="45"/>
                    <a:pt x="403" y="39"/>
                    <a:pt x="403" y="37"/>
                  </a:cubicBezTo>
                  <a:cubicBezTo>
                    <a:pt x="402" y="35"/>
                    <a:pt x="379" y="35"/>
                    <a:pt x="369" y="36"/>
                  </a:cubicBezTo>
                  <a:cubicBezTo>
                    <a:pt x="358" y="38"/>
                    <a:pt x="340" y="44"/>
                    <a:pt x="339" y="41"/>
                  </a:cubicBezTo>
                  <a:cubicBezTo>
                    <a:pt x="339" y="38"/>
                    <a:pt x="361" y="33"/>
                    <a:pt x="372" y="32"/>
                  </a:cubicBezTo>
                  <a:cubicBezTo>
                    <a:pt x="383" y="31"/>
                    <a:pt x="403" y="33"/>
                    <a:pt x="411" y="29"/>
                  </a:cubicBezTo>
                  <a:cubicBezTo>
                    <a:pt x="420" y="26"/>
                    <a:pt x="433" y="26"/>
                    <a:pt x="435" y="23"/>
                  </a:cubicBezTo>
                  <a:cubicBezTo>
                    <a:pt x="437" y="20"/>
                    <a:pt x="425" y="16"/>
                    <a:pt x="419" y="17"/>
                  </a:cubicBezTo>
                  <a:cubicBezTo>
                    <a:pt x="413" y="17"/>
                    <a:pt x="407" y="16"/>
                    <a:pt x="408" y="13"/>
                  </a:cubicBezTo>
                  <a:cubicBezTo>
                    <a:pt x="408" y="10"/>
                    <a:pt x="398" y="9"/>
                    <a:pt x="397" y="7"/>
                  </a:cubicBezTo>
                  <a:cubicBezTo>
                    <a:pt x="396" y="5"/>
                    <a:pt x="378" y="7"/>
                    <a:pt x="374" y="4"/>
                  </a:cubicBezTo>
                  <a:cubicBezTo>
                    <a:pt x="370" y="2"/>
                    <a:pt x="358" y="0"/>
                    <a:pt x="348" y="1"/>
                  </a:cubicBezTo>
                  <a:cubicBezTo>
                    <a:pt x="338" y="2"/>
                    <a:pt x="318" y="2"/>
                    <a:pt x="313" y="2"/>
                  </a:cubicBezTo>
                  <a:cubicBezTo>
                    <a:pt x="308" y="3"/>
                    <a:pt x="305" y="4"/>
                    <a:pt x="301" y="4"/>
                  </a:cubicBezTo>
                  <a:cubicBezTo>
                    <a:pt x="297" y="4"/>
                    <a:pt x="290" y="5"/>
                    <a:pt x="293" y="8"/>
                  </a:cubicBezTo>
                  <a:cubicBezTo>
                    <a:pt x="297" y="13"/>
                    <a:pt x="286" y="15"/>
                    <a:pt x="287" y="11"/>
                  </a:cubicBezTo>
                  <a:cubicBezTo>
                    <a:pt x="288" y="8"/>
                    <a:pt x="277" y="6"/>
                    <a:pt x="274" y="9"/>
                  </a:cubicBezTo>
                  <a:cubicBezTo>
                    <a:pt x="270" y="12"/>
                    <a:pt x="254" y="5"/>
                    <a:pt x="251" y="9"/>
                  </a:cubicBezTo>
                  <a:cubicBezTo>
                    <a:pt x="249" y="12"/>
                    <a:pt x="229" y="11"/>
                    <a:pt x="223" y="12"/>
                  </a:cubicBezTo>
                  <a:cubicBezTo>
                    <a:pt x="217" y="13"/>
                    <a:pt x="232" y="17"/>
                    <a:pt x="232" y="20"/>
                  </a:cubicBezTo>
                  <a:cubicBezTo>
                    <a:pt x="231" y="22"/>
                    <a:pt x="213" y="20"/>
                    <a:pt x="217" y="24"/>
                  </a:cubicBezTo>
                  <a:cubicBezTo>
                    <a:pt x="220" y="29"/>
                    <a:pt x="232" y="32"/>
                    <a:pt x="238" y="38"/>
                  </a:cubicBezTo>
                  <a:cubicBezTo>
                    <a:pt x="244" y="43"/>
                    <a:pt x="234" y="40"/>
                    <a:pt x="227" y="36"/>
                  </a:cubicBezTo>
                  <a:cubicBezTo>
                    <a:pt x="221" y="31"/>
                    <a:pt x="212" y="33"/>
                    <a:pt x="208" y="29"/>
                  </a:cubicBezTo>
                  <a:cubicBezTo>
                    <a:pt x="204" y="24"/>
                    <a:pt x="190" y="21"/>
                    <a:pt x="186" y="24"/>
                  </a:cubicBezTo>
                  <a:cubicBezTo>
                    <a:pt x="181" y="27"/>
                    <a:pt x="196" y="32"/>
                    <a:pt x="196" y="35"/>
                  </a:cubicBezTo>
                  <a:cubicBezTo>
                    <a:pt x="196" y="39"/>
                    <a:pt x="186" y="35"/>
                    <a:pt x="184" y="36"/>
                  </a:cubicBezTo>
                  <a:cubicBezTo>
                    <a:pt x="183" y="37"/>
                    <a:pt x="174" y="27"/>
                    <a:pt x="169" y="27"/>
                  </a:cubicBezTo>
                  <a:cubicBezTo>
                    <a:pt x="164" y="27"/>
                    <a:pt x="168" y="32"/>
                    <a:pt x="168" y="38"/>
                  </a:cubicBezTo>
                  <a:cubicBezTo>
                    <a:pt x="168" y="44"/>
                    <a:pt x="158" y="48"/>
                    <a:pt x="161" y="44"/>
                  </a:cubicBezTo>
                  <a:cubicBezTo>
                    <a:pt x="164" y="40"/>
                    <a:pt x="162" y="29"/>
                    <a:pt x="157" y="27"/>
                  </a:cubicBezTo>
                  <a:cubicBezTo>
                    <a:pt x="151" y="25"/>
                    <a:pt x="138" y="31"/>
                    <a:pt x="131" y="31"/>
                  </a:cubicBezTo>
                  <a:cubicBezTo>
                    <a:pt x="124" y="30"/>
                    <a:pt x="115" y="33"/>
                    <a:pt x="121" y="36"/>
                  </a:cubicBezTo>
                  <a:cubicBezTo>
                    <a:pt x="127" y="40"/>
                    <a:pt x="121" y="42"/>
                    <a:pt x="115" y="38"/>
                  </a:cubicBezTo>
                  <a:cubicBezTo>
                    <a:pt x="110" y="34"/>
                    <a:pt x="93" y="38"/>
                    <a:pt x="96" y="40"/>
                  </a:cubicBezTo>
                  <a:cubicBezTo>
                    <a:pt x="100" y="43"/>
                    <a:pt x="101" y="50"/>
                    <a:pt x="99" y="53"/>
                  </a:cubicBezTo>
                  <a:cubicBezTo>
                    <a:pt x="97" y="56"/>
                    <a:pt x="89" y="50"/>
                    <a:pt x="83" y="50"/>
                  </a:cubicBezTo>
                  <a:cubicBezTo>
                    <a:pt x="76" y="51"/>
                    <a:pt x="43" y="67"/>
                    <a:pt x="45" y="71"/>
                  </a:cubicBezTo>
                  <a:cubicBezTo>
                    <a:pt x="47" y="75"/>
                    <a:pt x="61" y="72"/>
                    <a:pt x="65" y="74"/>
                  </a:cubicBezTo>
                  <a:cubicBezTo>
                    <a:pt x="70" y="77"/>
                    <a:pt x="64" y="86"/>
                    <a:pt x="58" y="90"/>
                  </a:cubicBezTo>
                  <a:cubicBezTo>
                    <a:pt x="53" y="94"/>
                    <a:pt x="32" y="90"/>
                    <a:pt x="32" y="95"/>
                  </a:cubicBezTo>
                  <a:cubicBezTo>
                    <a:pt x="31" y="99"/>
                    <a:pt x="0" y="100"/>
                    <a:pt x="0" y="107"/>
                  </a:cubicBezTo>
                  <a:cubicBezTo>
                    <a:pt x="0" y="110"/>
                    <a:pt x="1" y="112"/>
                    <a:pt x="5" y="113"/>
                  </a:cubicBezTo>
                  <a:cubicBezTo>
                    <a:pt x="9" y="114"/>
                    <a:pt x="15" y="113"/>
                    <a:pt x="19" y="117"/>
                  </a:cubicBezTo>
                  <a:cubicBezTo>
                    <a:pt x="23" y="122"/>
                    <a:pt x="34" y="122"/>
                    <a:pt x="42" y="119"/>
                  </a:cubicBezTo>
                  <a:cubicBezTo>
                    <a:pt x="49" y="116"/>
                    <a:pt x="55" y="119"/>
                    <a:pt x="55" y="124"/>
                  </a:cubicBezTo>
                  <a:cubicBezTo>
                    <a:pt x="55" y="128"/>
                    <a:pt x="37" y="122"/>
                    <a:pt x="32" y="125"/>
                  </a:cubicBezTo>
                  <a:cubicBezTo>
                    <a:pt x="27" y="129"/>
                    <a:pt x="11" y="126"/>
                    <a:pt x="12" y="129"/>
                  </a:cubicBezTo>
                  <a:cubicBezTo>
                    <a:pt x="12" y="133"/>
                    <a:pt x="20" y="132"/>
                    <a:pt x="27" y="133"/>
                  </a:cubicBezTo>
                  <a:cubicBezTo>
                    <a:pt x="33" y="135"/>
                    <a:pt x="27" y="137"/>
                    <a:pt x="27" y="140"/>
                  </a:cubicBezTo>
                  <a:cubicBezTo>
                    <a:pt x="27" y="143"/>
                    <a:pt x="30" y="142"/>
                    <a:pt x="37" y="146"/>
                  </a:cubicBezTo>
                  <a:cubicBezTo>
                    <a:pt x="43" y="149"/>
                    <a:pt x="54" y="151"/>
                    <a:pt x="51" y="147"/>
                  </a:cubicBezTo>
                  <a:cubicBezTo>
                    <a:pt x="47" y="143"/>
                    <a:pt x="57" y="144"/>
                    <a:pt x="59" y="146"/>
                  </a:cubicBezTo>
                  <a:cubicBezTo>
                    <a:pt x="61" y="148"/>
                    <a:pt x="66" y="143"/>
                    <a:pt x="70" y="144"/>
                  </a:cubicBezTo>
                  <a:cubicBezTo>
                    <a:pt x="75" y="145"/>
                    <a:pt x="77" y="140"/>
                    <a:pt x="80" y="142"/>
                  </a:cubicBezTo>
                  <a:cubicBezTo>
                    <a:pt x="84" y="145"/>
                    <a:pt x="102" y="146"/>
                    <a:pt x="108" y="149"/>
                  </a:cubicBezTo>
                  <a:cubicBezTo>
                    <a:pt x="114" y="153"/>
                    <a:pt x="122" y="153"/>
                    <a:pt x="121" y="158"/>
                  </a:cubicBezTo>
                  <a:cubicBezTo>
                    <a:pt x="120" y="163"/>
                    <a:pt x="126" y="166"/>
                    <a:pt x="133" y="169"/>
                  </a:cubicBezTo>
                  <a:cubicBezTo>
                    <a:pt x="139" y="172"/>
                    <a:pt x="141" y="179"/>
                    <a:pt x="140" y="183"/>
                  </a:cubicBezTo>
                  <a:cubicBezTo>
                    <a:pt x="140" y="187"/>
                    <a:pt x="148" y="190"/>
                    <a:pt x="146" y="192"/>
                  </a:cubicBezTo>
                  <a:cubicBezTo>
                    <a:pt x="145" y="194"/>
                    <a:pt x="146" y="197"/>
                    <a:pt x="151" y="201"/>
                  </a:cubicBezTo>
                  <a:cubicBezTo>
                    <a:pt x="155" y="205"/>
                    <a:pt x="144" y="208"/>
                    <a:pt x="146" y="211"/>
                  </a:cubicBezTo>
                  <a:cubicBezTo>
                    <a:pt x="149" y="215"/>
                    <a:pt x="142" y="222"/>
                    <a:pt x="150" y="223"/>
                  </a:cubicBezTo>
                  <a:cubicBezTo>
                    <a:pt x="158" y="224"/>
                    <a:pt x="157" y="217"/>
                    <a:pt x="163" y="217"/>
                  </a:cubicBezTo>
                  <a:cubicBezTo>
                    <a:pt x="169" y="217"/>
                    <a:pt x="163" y="223"/>
                    <a:pt x="166" y="226"/>
                  </a:cubicBezTo>
                  <a:cubicBezTo>
                    <a:pt x="169" y="229"/>
                    <a:pt x="176" y="228"/>
                    <a:pt x="182" y="233"/>
                  </a:cubicBezTo>
                  <a:cubicBezTo>
                    <a:pt x="189" y="239"/>
                    <a:pt x="185" y="241"/>
                    <a:pt x="179" y="237"/>
                  </a:cubicBezTo>
                  <a:cubicBezTo>
                    <a:pt x="173" y="233"/>
                    <a:pt x="156" y="234"/>
                    <a:pt x="156" y="235"/>
                  </a:cubicBezTo>
                  <a:cubicBezTo>
                    <a:pt x="156" y="237"/>
                    <a:pt x="175" y="247"/>
                    <a:pt x="179" y="246"/>
                  </a:cubicBezTo>
                  <a:cubicBezTo>
                    <a:pt x="183" y="244"/>
                    <a:pt x="189" y="252"/>
                    <a:pt x="187" y="254"/>
                  </a:cubicBezTo>
                  <a:cubicBezTo>
                    <a:pt x="184" y="257"/>
                    <a:pt x="185" y="263"/>
                    <a:pt x="185" y="266"/>
                  </a:cubicBezTo>
                  <a:cubicBezTo>
                    <a:pt x="184" y="269"/>
                    <a:pt x="178" y="266"/>
                    <a:pt x="174" y="267"/>
                  </a:cubicBezTo>
                  <a:cubicBezTo>
                    <a:pt x="170" y="267"/>
                    <a:pt x="167" y="268"/>
                    <a:pt x="167" y="273"/>
                  </a:cubicBezTo>
                  <a:cubicBezTo>
                    <a:pt x="167" y="277"/>
                    <a:pt x="161" y="280"/>
                    <a:pt x="160" y="285"/>
                  </a:cubicBezTo>
                  <a:cubicBezTo>
                    <a:pt x="160" y="290"/>
                    <a:pt x="165" y="290"/>
                    <a:pt x="169" y="292"/>
                  </a:cubicBezTo>
                  <a:cubicBezTo>
                    <a:pt x="172" y="294"/>
                    <a:pt x="163" y="296"/>
                    <a:pt x="162" y="300"/>
                  </a:cubicBezTo>
                  <a:cubicBezTo>
                    <a:pt x="162" y="303"/>
                    <a:pt x="171" y="310"/>
                    <a:pt x="174" y="312"/>
                  </a:cubicBezTo>
                  <a:cubicBezTo>
                    <a:pt x="177" y="314"/>
                    <a:pt x="174" y="322"/>
                    <a:pt x="175" y="326"/>
                  </a:cubicBezTo>
                  <a:cubicBezTo>
                    <a:pt x="177" y="331"/>
                    <a:pt x="181" y="325"/>
                    <a:pt x="180" y="331"/>
                  </a:cubicBezTo>
                  <a:cubicBezTo>
                    <a:pt x="180" y="336"/>
                    <a:pt x="184" y="336"/>
                    <a:pt x="185" y="339"/>
                  </a:cubicBezTo>
                  <a:cubicBezTo>
                    <a:pt x="185" y="343"/>
                    <a:pt x="193" y="342"/>
                    <a:pt x="191" y="346"/>
                  </a:cubicBezTo>
                  <a:cubicBezTo>
                    <a:pt x="190" y="351"/>
                    <a:pt x="193" y="354"/>
                    <a:pt x="195" y="357"/>
                  </a:cubicBezTo>
                  <a:cubicBezTo>
                    <a:pt x="197" y="359"/>
                    <a:pt x="203" y="363"/>
                    <a:pt x="204" y="367"/>
                  </a:cubicBezTo>
                  <a:cubicBezTo>
                    <a:pt x="206" y="370"/>
                    <a:pt x="209" y="374"/>
                    <a:pt x="214" y="373"/>
                  </a:cubicBezTo>
                  <a:cubicBezTo>
                    <a:pt x="218" y="372"/>
                    <a:pt x="219" y="376"/>
                    <a:pt x="222" y="375"/>
                  </a:cubicBezTo>
                  <a:cubicBezTo>
                    <a:pt x="226" y="375"/>
                    <a:pt x="231" y="377"/>
                    <a:pt x="232" y="380"/>
                  </a:cubicBezTo>
                  <a:cubicBezTo>
                    <a:pt x="233" y="382"/>
                    <a:pt x="244" y="385"/>
                    <a:pt x="247" y="385"/>
                  </a:cubicBezTo>
                  <a:cubicBezTo>
                    <a:pt x="250" y="386"/>
                    <a:pt x="250" y="380"/>
                    <a:pt x="253" y="379"/>
                  </a:cubicBezTo>
                  <a:cubicBezTo>
                    <a:pt x="256" y="377"/>
                    <a:pt x="255" y="366"/>
                    <a:pt x="257" y="366"/>
                  </a:cubicBezTo>
                  <a:cubicBezTo>
                    <a:pt x="260" y="365"/>
                    <a:pt x="259" y="353"/>
                    <a:pt x="257" y="352"/>
                  </a:cubicBezTo>
                  <a:cubicBezTo>
                    <a:pt x="254" y="351"/>
                    <a:pt x="255" y="347"/>
                    <a:pt x="261" y="348"/>
                  </a:cubicBezTo>
                  <a:cubicBezTo>
                    <a:pt x="266" y="349"/>
                    <a:pt x="264" y="343"/>
                    <a:pt x="267" y="343"/>
                  </a:cubicBezTo>
                  <a:cubicBezTo>
                    <a:pt x="270" y="342"/>
                    <a:pt x="269" y="337"/>
                    <a:pt x="271" y="336"/>
                  </a:cubicBezTo>
                  <a:cubicBezTo>
                    <a:pt x="273" y="336"/>
                    <a:pt x="272" y="332"/>
                    <a:pt x="271" y="330"/>
                  </a:cubicBezTo>
                  <a:cubicBezTo>
                    <a:pt x="269" y="328"/>
                    <a:pt x="271" y="327"/>
                    <a:pt x="274" y="326"/>
                  </a:cubicBezTo>
                  <a:cubicBezTo>
                    <a:pt x="277" y="326"/>
                    <a:pt x="276" y="321"/>
                    <a:pt x="272" y="320"/>
                  </a:cubicBezTo>
                  <a:cubicBezTo>
                    <a:pt x="268" y="318"/>
                    <a:pt x="270" y="314"/>
                    <a:pt x="274" y="317"/>
                  </a:cubicBezTo>
                  <a:cubicBezTo>
                    <a:pt x="278" y="319"/>
                    <a:pt x="281" y="317"/>
                    <a:pt x="278" y="314"/>
                  </a:cubicBezTo>
                  <a:cubicBezTo>
                    <a:pt x="276" y="311"/>
                    <a:pt x="281" y="310"/>
                    <a:pt x="286" y="309"/>
                  </a:cubicBezTo>
                  <a:cubicBezTo>
                    <a:pt x="292" y="309"/>
                    <a:pt x="294" y="306"/>
                    <a:pt x="293" y="302"/>
                  </a:cubicBezTo>
                  <a:cubicBezTo>
                    <a:pt x="292" y="298"/>
                    <a:pt x="299" y="298"/>
                    <a:pt x="298" y="302"/>
                  </a:cubicBezTo>
                  <a:cubicBezTo>
                    <a:pt x="296" y="305"/>
                    <a:pt x="297" y="309"/>
                    <a:pt x="299" y="306"/>
                  </a:cubicBezTo>
                  <a:cubicBezTo>
                    <a:pt x="302" y="304"/>
                    <a:pt x="307" y="306"/>
                    <a:pt x="315" y="303"/>
                  </a:cubicBezTo>
                  <a:cubicBezTo>
                    <a:pt x="323" y="301"/>
                    <a:pt x="332" y="294"/>
                    <a:pt x="334" y="287"/>
                  </a:cubicBezTo>
                  <a:cubicBezTo>
                    <a:pt x="336" y="280"/>
                    <a:pt x="345" y="281"/>
                    <a:pt x="344" y="277"/>
                  </a:cubicBezTo>
                  <a:cubicBezTo>
                    <a:pt x="343" y="272"/>
                    <a:pt x="346" y="270"/>
                    <a:pt x="352" y="273"/>
                  </a:cubicBezTo>
                  <a:cubicBezTo>
                    <a:pt x="358" y="276"/>
                    <a:pt x="353" y="271"/>
                    <a:pt x="360" y="271"/>
                  </a:cubicBezTo>
                  <a:cubicBezTo>
                    <a:pt x="367" y="271"/>
                    <a:pt x="366" y="269"/>
                    <a:pt x="373" y="269"/>
                  </a:cubicBezTo>
                  <a:cubicBezTo>
                    <a:pt x="379" y="268"/>
                    <a:pt x="397" y="265"/>
                    <a:pt x="403" y="260"/>
                  </a:cubicBezTo>
                  <a:cubicBezTo>
                    <a:pt x="409" y="255"/>
                    <a:pt x="422" y="251"/>
                    <a:pt x="427" y="248"/>
                  </a:cubicBezTo>
                  <a:cubicBezTo>
                    <a:pt x="432" y="245"/>
                    <a:pt x="433" y="242"/>
                    <a:pt x="430" y="244"/>
                  </a:cubicBezTo>
                  <a:cubicBezTo>
                    <a:pt x="427" y="245"/>
                    <a:pt x="420" y="246"/>
                    <a:pt x="415" y="244"/>
                  </a:cubicBezTo>
                  <a:cubicBezTo>
                    <a:pt x="410" y="243"/>
                    <a:pt x="402" y="239"/>
                    <a:pt x="396" y="242"/>
                  </a:cubicBezTo>
                  <a:cubicBezTo>
                    <a:pt x="391" y="245"/>
                    <a:pt x="394" y="237"/>
                    <a:pt x="399" y="237"/>
                  </a:cubicBezTo>
                  <a:cubicBezTo>
                    <a:pt x="404" y="236"/>
                    <a:pt x="402" y="234"/>
                    <a:pt x="400" y="229"/>
                  </a:cubicBezTo>
                  <a:cubicBezTo>
                    <a:pt x="399" y="224"/>
                    <a:pt x="408" y="227"/>
                    <a:pt x="412" y="233"/>
                  </a:cubicBezTo>
                  <a:cubicBezTo>
                    <a:pt x="416" y="238"/>
                    <a:pt x="424" y="241"/>
                    <a:pt x="431" y="239"/>
                  </a:cubicBezTo>
                  <a:cubicBezTo>
                    <a:pt x="438" y="237"/>
                    <a:pt x="431" y="231"/>
                    <a:pt x="434" y="228"/>
                  </a:cubicBezTo>
                  <a:cubicBezTo>
                    <a:pt x="437" y="224"/>
                    <a:pt x="413" y="212"/>
                    <a:pt x="412" y="208"/>
                  </a:cubicBezTo>
                  <a:cubicBezTo>
                    <a:pt x="411" y="204"/>
                    <a:pt x="418" y="207"/>
                    <a:pt x="424" y="210"/>
                  </a:cubicBezTo>
                  <a:cubicBezTo>
                    <a:pt x="431" y="213"/>
                    <a:pt x="432" y="205"/>
                    <a:pt x="432" y="201"/>
                  </a:cubicBezTo>
                  <a:cubicBezTo>
                    <a:pt x="432" y="198"/>
                    <a:pt x="418" y="197"/>
                    <a:pt x="412" y="201"/>
                  </a:cubicBezTo>
                  <a:cubicBezTo>
                    <a:pt x="406" y="204"/>
                    <a:pt x="400" y="196"/>
                    <a:pt x="408" y="195"/>
                  </a:cubicBezTo>
                  <a:cubicBezTo>
                    <a:pt x="417" y="194"/>
                    <a:pt x="409" y="191"/>
                    <a:pt x="412" y="188"/>
                  </a:cubicBezTo>
                  <a:cubicBezTo>
                    <a:pt x="414" y="186"/>
                    <a:pt x="425" y="196"/>
                    <a:pt x="430" y="194"/>
                  </a:cubicBezTo>
                  <a:cubicBezTo>
                    <a:pt x="436" y="192"/>
                    <a:pt x="440" y="194"/>
                    <a:pt x="444" y="190"/>
                  </a:cubicBezTo>
                  <a:cubicBezTo>
                    <a:pt x="449" y="187"/>
                    <a:pt x="436" y="183"/>
                    <a:pt x="433" y="180"/>
                  </a:cubicBezTo>
                  <a:cubicBezTo>
                    <a:pt x="431" y="177"/>
                    <a:pt x="447" y="178"/>
                    <a:pt x="452" y="178"/>
                  </a:cubicBezTo>
                  <a:cubicBezTo>
                    <a:pt x="457" y="178"/>
                    <a:pt x="458" y="171"/>
                    <a:pt x="454" y="172"/>
                  </a:cubicBezTo>
                  <a:cubicBezTo>
                    <a:pt x="450" y="174"/>
                    <a:pt x="436" y="167"/>
                    <a:pt x="439" y="163"/>
                  </a:cubicBezTo>
                  <a:cubicBezTo>
                    <a:pt x="442" y="159"/>
                    <a:pt x="447" y="164"/>
                    <a:pt x="454" y="161"/>
                  </a:cubicBezTo>
                  <a:cubicBezTo>
                    <a:pt x="460" y="157"/>
                    <a:pt x="454" y="145"/>
                    <a:pt x="450" y="145"/>
                  </a:cubicBezTo>
                  <a:cubicBezTo>
                    <a:pt x="445" y="145"/>
                    <a:pt x="435" y="144"/>
                    <a:pt x="435" y="141"/>
                  </a:cubicBezTo>
                  <a:cubicBezTo>
                    <a:pt x="435" y="139"/>
                    <a:pt x="426" y="137"/>
                    <a:pt x="429" y="135"/>
                  </a:cubicBezTo>
                  <a:cubicBezTo>
                    <a:pt x="431" y="133"/>
                    <a:pt x="434" y="138"/>
                    <a:pt x="440" y="133"/>
                  </a:cubicBezTo>
                  <a:cubicBezTo>
                    <a:pt x="446" y="129"/>
                    <a:pt x="458" y="134"/>
                    <a:pt x="463" y="133"/>
                  </a:cubicBezTo>
                  <a:cubicBezTo>
                    <a:pt x="468" y="132"/>
                    <a:pt x="461" y="123"/>
                    <a:pt x="458" y="124"/>
                  </a:cubicBezTo>
                  <a:cubicBezTo>
                    <a:pt x="455" y="126"/>
                    <a:pt x="444" y="127"/>
                    <a:pt x="444" y="121"/>
                  </a:cubicBezTo>
                  <a:cubicBezTo>
                    <a:pt x="443" y="116"/>
                    <a:pt x="453" y="121"/>
                    <a:pt x="455" y="119"/>
                  </a:cubicBezTo>
                  <a:cubicBezTo>
                    <a:pt x="457" y="116"/>
                    <a:pt x="441" y="110"/>
                    <a:pt x="438" y="115"/>
                  </a:cubicBezTo>
                  <a:cubicBezTo>
                    <a:pt x="436" y="120"/>
                    <a:pt x="427" y="119"/>
                    <a:pt x="432" y="116"/>
                  </a:cubicBezTo>
                  <a:cubicBezTo>
                    <a:pt x="436" y="113"/>
                    <a:pt x="437" y="104"/>
                    <a:pt x="437" y="100"/>
                  </a:cubicBezTo>
                  <a:cubicBezTo>
                    <a:pt x="436" y="96"/>
                    <a:pt x="454" y="96"/>
                    <a:pt x="452" y="89"/>
                  </a:cubicBezTo>
                  <a:cubicBezTo>
                    <a:pt x="450" y="82"/>
                    <a:pt x="460" y="80"/>
                    <a:pt x="466" y="80"/>
                  </a:cubicBezTo>
                  <a:cubicBezTo>
                    <a:pt x="471" y="80"/>
                    <a:pt x="465" y="73"/>
                    <a:pt x="460" y="73"/>
                  </a:cubicBezTo>
                  <a:cubicBezTo>
                    <a:pt x="454" y="74"/>
                    <a:pt x="449" y="80"/>
                    <a:pt x="446" y="78"/>
                  </a:cubicBezTo>
                  <a:cubicBezTo>
                    <a:pt x="443" y="75"/>
                    <a:pt x="452" y="71"/>
                    <a:pt x="457" y="71"/>
                  </a:cubicBezTo>
                  <a:cubicBezTo>
                    <a:pt x="462" y="71"/>
                    <a:pt x="474" y="70"/>
                    <a:pt x="479" y="68"/>
                  </a:cubicBezTo>
                  <a:cubicBezTo>
                    <a:pt x="483" y="65"/>
                    <a:pt x="471" y="63"/>
                    <a:pt x="463" y="64"/>
                  </a:cubicBezTo>
                  <a:cubicBezTo>
                    <a:pt x="455" y="65"/>
                    <a:pt x="455" y="62"/>
                    <a:pt x="467" y="61"/>
                  </a:cubicBezTo>
                  <a:cubicBezTo>
                    <a:pt x="479" y="61"/>
                    <a:pt x="477" y="59"/>
                    <a:pt x="486" y="58"/>
                  </a:cubicBezTo>
                  <a:cubicBezTo>
                    <a:pt x="494" y="57"/>
                    <a:pt x="491" y="53"/>
                    <a:pt x="497" y="53"/>
                  </a:cubicBezTo>
                  <a:cubicBezTo>
                    <a:pt x="502" y="53"/>
                    <a:pt x="515" y="47"/>
                    <a:pt x="515" y="44"/>
                  </a:cubicBezTo>
                  <a:cubicBezTo>
                    <a:pt x="515" y="42"/>
                    <a:pt x="496" y="36"/>
                    <a:pt x="487" y="36"/>
                  </a:cubicBezTo>
                  <a:close/>
                  <a:moveTo>
                    <a:pt x="176" y="253"/>
                  </a:moveTo>
                  <a:cubicBezTo>
                    <a:pt x="177" y="249"/>
                    <a:pt x="172" y="251"/>
                    <a:pt x="170" y="247"/>
                  </a:cubicBezTo>
                  <a:cubicBezTo>
                    <a:pt x="167" y="242"/>
                    <a:pt x="154" y="240"/>
                    <a:pt x="153" y="244"/>
                  </a:cubicBezTo>
                  <a:cubicBezTo>
                    <a:pt x="153" y="245"/>
                    <a:pt x="149" y="247"/>
                    <a:pt x="152" y="251"/>
                  </a:cubicBezTo>
                  <a:cubicBezTo>
                    <a:pt x="155" y="254"/>
                    <a:pt x="157" y="253"/>
                    <a:pt x="161" y="256"/>
                  </a:cubicBezTo>
                  <a:cubicBezTo>
                    <a:pt x="165" y="260"/>
                    <a:pt x="176" y="257"/>
                    <a:pt x="176" y="253"/>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6" name="Google Shape;416;p79"/>
            <p:cNvSpPr/>
            <p:nvPr/>
          </p:nvSpPr>
          <p:spPr>
            <a:xfrm>
              <a:off x="1413105" y="902207"/>
              <a:ext cx="1837172" cy="1388037"/>
            </a:xfrm>
            <a:custGeom>
              <a:rect b="b" l="l" r="r" t="t"/>
              <a:pathLst>
                <a:path extrusionOk="0" h="577" w="750">
                  <a:moveTo>
                    <a:pt x="148" y="506"/>
                  </a:moveTo>
                  <a:cubicBezTo>
                    <a:pt x="145" y="503"/>
                    <a:pt x="139" y="504"/>
                    <a:pt x="138" y="502"/>
                  </a:cubicBezTo>
                  <a:cubicBezTo>
                    <a:pt x="137" y="499"/>
                    <a:pt x="131" y="490"/>
                    <a:pt x="128" y="491"/>
                  </a:cubicBezTo>
                  <a:cubicBezTo>
                    <a:pt x="125" y="491"/>
                    <a:pt x="121" y="491"/>
                    <a:pt x="117" y="488"/>
                  </a:cubicBezTo>
                  <a:cubicBezTo>
                    <a:pt x="114" y="485"/>
                    <a:pt x="111" y="485"/>
                    <a:pt x="108" y="487"/>
                  </a:cubicBezTo>
                  <a:cubicBezTo>
                    <a:pt x="106" y="489"/>
                    <a:pt x="111" y="489"/>
                    <a:pt x="111" y="491"/>
                  </a:cubicBezTo>
                  <a:cubicBezTo>
                    <a:pt x="111" y="493"/>
                    <a:pt x="113" y="494"/>
                    <a:pt x="115" y="493"/>
                  </a:cubicBezTo>
                  <a:cubicBezTo>
                    <a:pt x="117" y="493"/>
                    <a:pt x="119" y="498"/>
                    <a:pt x="121" y="498"/>
                  </a:cubicBezTo>
                  <a:cubicBezTo>
                    <a:pt x="123" y="498"/>
                    <a:pt x="124" y="502"/>
                    <a:pt x="126" y="502"/>
                  </a:cubicBezTo>
                  <a:cubicBezTo>
                    <a:pt x="129" y="502"/>
                    <a:pt x="130" y="505"/>
                    <a:pt x="131" y="506"/>
                  </a:cubicBezTo>
                  <a:cubicBezTo>
                    <a:pt x="132" y="508"/>
                    <a:pt x="135" y="506"/>
                    <a:pt x="135" y="508"/>
                  </a:cubicBezTo>
                  <a:cubicBezTo>
                    <a:pt x="135" y="510"/>
                    <a:pt x="138" y="511"/>
                    <a:pt x="139" y="513"/>
                  </a:cubicBezTo>
                  <a:cubicBezTo>
                    <a:pt x="144" y="514"/>
                    <a:pt x="148" y="514"/>
                    <a:pt x="152" y="513"/>
                  </a:cubicBezTo>
                  <a:cubicBezTo>
                    <a:pt x="152" y="512"/>
                    <a:pt x="153" y="510"/>
                    <a:pt x="153" y="509"/>
                  </a:cubicBezTo>
                  <a:cubicBezTo>
                    <a:pt x="154" y="507"/>
                    <a:pt x="150" y="509"/>
                    <a:pt x="148" y="506"/>
                  </a:cubicBezTo>
                  <a:close/>
                  <a:moveTo>
                    <a:pt x="142" y="209"/>
                  </a:moveTo>
                  <a:cubicBezTo>
                    <a:pt x="148" y="211"/>
                    <a:pt x="149" y="223"/>
                    <a:pt x="153" y="223"/>
                  </a:cubicBezTo>
                  <a:cubicBezTo>
                    <a:pt x="156" y="223"/>
                    <a:pt x="154" y="219"/>
                    <a:pt x="159" y="219"/>
                  </a:cubicBezTo>
                  <a:cubicBezTo>
                    <a:pt x="164" y="219"/>
                    <a:pt x="163" y="217"/>
                    <a:pt x="167" y="217"/>
                  </a:cubicBezTo>
                  <a:cubicBezTo>
                    <a:pt x="172" y="217"/>
                    <a:pt x="176" y="216"/>
                    <a:pt x="176" y="211"/>
                  </a:cubicBezTo>
                  <a:cubicBezTo>
                    <a:pt x="176" y="205"/>
                    <a:pt x="179" y="203"/>
                    <a:pt x="183" y="202"/>
                  </a:cubicBezTo>
                  <a:cubicBezTo>
                    <a:pt x="188" y="201"/>
                    <a:pt x="184" y="196"/>
                    <a:pt x="190" y="194"/>
                  </a:cubicBezTo>
                  <a:cubicBezTo>
                    <a:pt x="196" y="193"/>
                    <a:pt x="214" y="185"/>
                    <a:pt x="217" y="183"/>
                  </a:cubicBezTo>
                  <a:cubicBezTo>
                    <a:pt x="220" y="181"/>
                    <a:pt x="213" y="178"/>
                    <a:pt x="207" y="174"/>
                  </a:cubicBezTo>
                  <a:cubicBezTo>
                    <a:pt x="200" y="169"/>
                    <a:pt x="195" y="168"/>
                    <a:pt x="189" y="172"/>
                  </a:cubicBezTo>
                  <a:cubicBezTo>
                    <a:pt x="184" y="175"/>
                    <a:pt x="188" y="168"/>
                    <a:pt x="184" y="170"/>
                  </a:cubicBezTo>
                  <a:cubicBezTo>
                    <a:pt x="180" y="172"/>
                    <a:pt x="169" y="167"/>
                    <a:pt x="167" y="165"/>
                  </a:cubicBezTo>
                  <a:cubicBezTo>
                    <a:pt x="166" y="163"/>
                    <a:pt x="146" y="169"/>
                    <a:pt x="141" y="169"/>
                  </a:cubicBezTo>
                  <a:cubicBezTo>
                    <a:pt x="136" y="169"/>
                    <a:pt x="141" y="174"/>
                    <a:pt x="145" y="177"/>
                  </a:cubicBezTo>
                  <a:cubicBezTo>
                    <a:pt x="148" y="180"/>
                    <a:pt x="136" y="188"/>
                    <a:pt x="139" y="190"/>
                  </a:cubicBezTo>
                  <a:cubicBezTo>
                    <a:pt x="141" y="191"/>
                    <a:pt x="136" y="196"/>
                    <a:pt x="131" y="202"/>
                  </a:cubicBezTo>
                  <a:cubicBezTo>
                    <a:pt x="126" y="208"/>
                    <a:pt x="135" y="208"/>
                    <a:pt x="142" y="209"/>
                  </a:cubicBezTo>
                  <a:close/>
                  <a:moveTo>
                    <a:pt x="328" y="240"/>
                  </a:moveTo>
                  <a:cubicBezTo>
                    <a:pt x="330" y="237"/>
                    <a:pt x="340" y="245"/>
                    <a:pt x="340" y="240"/>
                  </a:cubicBezTo>
                  <a:cubicBezTo>
                    <a:pt x="341" y="234"/>
                    <a:pt x="330" y="231"/>
                    <a:pt x="325" y="228"/>
                  </a:cubicBezTo>
                  <a:cubicBezTo>
                    <a:pt x="321" y="225"/>
                    <a:pt x="319" y="227"/>
                    <a:pt x="312" y="222"/>
                  </a:cubicBezTo>
                  <a:cubicBezTo>
                    <a:pt x="305" y="217"/>
                    <a:pt x="314" y="214"/>
                    <a:pt x="308" y="210"/>
                  </a:cubicBezTo>
                  <a:cubicBezTo>
                    <a:pt x="303" y="206"/>
                    <a:pt x="301" y="194"/>
                    <a:pt x="305" y="191"/>
                  </a:cubicBezTo>
                  <a:cubicBezTo>
                    <a:pt x="309" y="187"/>
                    <a:pt x="313" y="181"/>
                    <a:pt x="306" y="179"/>
                  </a:cubicBezTo>
                  <a:cubicBezTo>
                    <a:pt x="300" y="176"/>
                    <a:pt x="289" y="181"/>
                    <a:pt x="290" y="183"/>
                  </a:cubicBezTo>
                  <a:cubicBezTo>
                    <a:pt x="291" y="184"/>
                    <a:pt x="300" y="189"/>
                    <a:pt x="300" y="191"/>
                  </a:cubicBezTo>
                  <a:cubicBezTo>
                    <a:pt x="300" y="194"/>
                    <a:pt x="292" y="185"/>
                    <a:pt x="289" y="187"/>
                  </a:cubicBezTo>
                  <a:cubicBezTo>
                    <a:pt x="286" y="189"/>
                    <a:pt x="282" y="183"/>
                    <a:pt x="280" y="187"/>
                  </a:cubicBezTo>
                  <a:cubicBezTo>
                    <a:pt x="277" y="191"/>
                    <a:pt x="283" y="204"/>
                    <a:pt x="285" y="208"/>
                  </a:cubicBezTo>
                  <a:cubicBezTo>
                    <a:pt x="288" y="211"/>
                    <a:pt x="283" y="211"/>
                    <a:pt x="280" y="212"/>
                  </a:cubicBezTo>
                  <a:cubicBezTo>
                    <a:pt x="277" y="213"/>
                    <a:pt x="277" y="202"/>
                    <a:pt x="274" y="197"/>
                  </a:cubicBezTo>
                  <a:cubicBezTo>
                    <a:pt x="271" y="193"/>
                    <a:pt x="259" y="188"/>
                    <a:pt x="258" y="191"/>
                  </a:cubicBezTo>
                  <a:cubicBezTo>
                    <a:pt x="257" y="194"/>
                    <a:pt x="266" y="194"/>
                    <a:pt x="264" y="199"/>
                  </a:cubicBezTo>
                  <a:cubicBezTo>
                    <a:pt x="263" y="203"/>
                    <a:pt x="259" y="196"/>
                    <a:pt x="255" y="199"/>
                  </a:cubicBezTo>
                  <a:cubicBezTo>
                    <a:pt x="251" y="203"/>
                    <a:pt x="251" y="200"/>
                    <a:pt x="252" y="197"/>
                  </a:cubicBezTo>
                  <a:cubicBezTo>
                    <a:pt x="253" y="194"/>
                    <a:pt x="246" y="190"/>
                    <a:pt x="239" y="191"/>
                  </a:cubicBezTo>
                  <a:cubicBezTo>
                    <a:pt x="231" y="191"/>
                    <a:pt x="235" y="197"/>
                    <a:pt x="233" y="199"/>
                  </a:cubicBezTo>
                  <a:cubicBezTo>
                    <a:pt x="231" y="200"/>
                    <a:pt x="220" y="197"/>
                    <a:pt x="227" y="196"/>
                  </a:cubicBezTo>
                  <a:cubicBezTo>
                    <a:pt x="234" y="194"/>
                    <a:pt x="231" y="190"/>
                    <a:pt x="228" y="186"/>
                  </a:cubicBezTo>
                  <a:cubicBezTo>
                    <a:pt x="226" y="182"/>
                    <a:pt x="218" y="187"/>
                    <a:pt x="207" y="191"/>
                  </a:cubicBezTo>
                  <a:cubicBezTo>
                    <a:pt x="195" y="195"/>
                    <a:pt x="190" y="200"/>
                    <a:pt x="192" y="200"/>
                  </a:cubicBezTo>
                  <a:cubicBezTo>
                    <a:pt x="193" y="200"/>
                    <a:pt x="193" y="202"/>
                    <a:pt x="189" y="206"/>
                  </a:cubicBezTo>
                  <a:cubicBezTo>
                    <a:pt x="184" y="210"/>
                    <a:pt x="189" y="213"/>
                    <a:pt x="193" y="213"/>
                  </a:cubicBezTo>
                  <a:cubicBezTo>
                    <a:pt x="197" y="213"/>
                    <a:pt x="194" y="216"/>
                    <a:pt x="196" y="217"/>
                  </a:cubicBezTo>
                  <a:cubicBezTo>
                    <a:pt x="199" y="218"/>
                    <a:pt x="212" y="212"/>
                    <a:pt x="216" y="215"/>
                  </a:cubicBezTo>
                  <a:cubicBezTo>
                    <a:pt x="220" y="217"/>
                    <a:pt x="194" y="219"/>
                    <a:pt x="194" y="223"/>
                  </a:cubicBezTo>
                  <a:cubicBezTo>
                    <a:pt x="194" y="228"/>
                    <a:pt x="208" y="230"/>
                    <a:pt x="219" y="228"/>
                  </a:cubicBezTo>
                  <a:cubicBezTo>
                    <a:pt x="229" y="227"/>
                    <a:pt x="248" y="230"/>
                    <a:pt x="248" y="233"/>
                  </a:cubicBezTo>
                  <a:cubicBezTo>
                    <a:pt x="248" y="235"/>
                    <a:pt x="235" y="234"/>
                    <a:pt x="226" y="234"/>
                  </a:cubicBezTo>
                  <a:cubicBezTo>
                    <a:pt x="217" y="234"/>
                    <a:pt x="201" y="237"/>
                    <a:pt x="201" y="240"/>
                  </a:cubicBezTo>
                  <a:cubicBezTo>
                    <a:pt x="202" y="243"/>
                    <a:pt x="203" y="243"/>
                    <a:pt x="213" y="247"/>
                  </a:cubicBezTo>
                  <a:cubicBezTo>
                    <a:pt x="223" y="252"/>
                    <a:pt x="233" y="245"/>
                    <a:pt x="232" y="252"/>
                  </a:cubicBezTo>
                  <a:cubicBezTo>
                    <a:pt x="232" y="258"/>
                    <a:pt x="238" y="259"/>
                    <a:pt x="251" y="260"/>
                  </a:cubicBezTo>
                  <a:cubicBezTo>
                    <a:pt x="264" y="260"/>
                    <a:pt x="270" y="254"/>
                    <a:pt x="276" y="254"/>
                  </a:cubicBezTo>
                  <a:cubicBezTo>
                    <a:pt x="282" y="255"/>
                    <a:pt x="285" y="253"/>
                    <a:pt x="288" y="249"/>
                  </a:cubicBezTo>
                  <a:cubicBezTo>
                    <a:pt x="291" y="245"/>
                    <a:pt x="294" y="247"/>
                    <a:pt x="295" y="249"/>
                  </a:cubicBezTo>
                  <a:cubicBezTo>
                    <a:pt x="295" y="252"/>
                    <a:pt x="304" y="251"/>
                    <a:pt x="305" y="253"/>
                  </a:cubicBezTo>
                  <a:cubicBezTo>
                    <a:pt x="310" y="258"/>
                    <a:pt x="326" y="256"/>
                    <a:pt x="332" y="253"/>
                  </a:cubicBezTo>
                  <a:cubicBezTo>
                    <a:pt x="338" y="250"/>
                    <a:pt x="329" y="242"/>
                    <a:pt x="326" y="246"/>
                  </a:cubicBezTo>
                  <a:cubicBezTo>
                    <a:pt x="323" y="250"/>
                    <a:pt x="321" y="247"/>
                    <a:pt x="320" y="246"/>
                  </a:cubicBezTo>
                  <a:cubicBezTo>
                    <a:pt x="319" y="244"/>
                    <a:pt x="326" y="243"/>
                    <a:pt x="328" y="240"/>
                  </a:cubicBezTo>
                  <a:close/>
                  <a:moveTo>
                    <a:pt x="186" y="148"/>
                  </a:moveTo>
                  <a:cubicBezTo>
                    <a:pt x="193" y="149"/>
                    <a:pt x="200" y="143"/>
                    <a:pt x="199" y="140"/>
                  </a:cubicBezTo>
                  <a:cubicBezTo>
                    <a:pt x="199" y="136"/>
                    <a:pt x="183" y="148"/>
                    <a:pt x="186" y="148"/>
                  </a:cubicBezTo>
                  <a:close/>
                  <a:moveTo>
                    <a:pt x="155" y="138"/>
                  </a:moveTo>
                  <a:cubicBezTo>
                    <a:pt x="158" y="139"/>
                    <a:pt x="155" y="144"/>
                    <a:pt x="158" y="143"/>
                  </a:cubicBezTo>
                  <a:cubicBezTo>
                    <a:pt x="161" y="141"/>
                    <a:pt x="162" y="141"/>
                    <a:pt x="164" y="141"/>
                  </a:cubicBezTo>
                  <a:cubicBezTo>
                    <a:pt x="168" y="143"/>
                    <a:pt x="169" y="139"/>
                    <a:pt x="171" y="137"/>
                  </a:cubicBezTo>
                  <a:cubicBezTo>
                    <a:pt x="173" y="135"/>
                    <a:pt x="172" y="144"/>
                    <a:pt x="177" y="144"/>
                  </a:cubicBezTo>
                  <a:cubicBezTo>
                    <a:pt x="181" y="144"/>
                    <a:pt x="180" y="135"/>
                    <a:pt x="184" y="138"/>
                  </a:cubicBezTo>
                  <a:cubicBezTo>
                    <a:pt x="188" y="140"/>
                    <a:pt x="189" y="137"/>
                    <a:pt x="190" y="134"/>
                  </a:cubicBezTo>
                  <a:cubicBezTo>
                    <a:pt x="190" y="131"/>
                    <a:pt x="190" y="127"/>
                    <a:pt x="195" y="126"/>
                  </a:cubicBezTo>
                  <a:cubicBezTo>
                    <a:pt x="199" y="125"/>
                    <a:pt x="195" y="130"/>
                    <a:pt x="197" y="134"/>
                  </a:cubicBezTo>
                  <a:cubicBezTo>
                    <a:pt x="200" y="138"/>
                    <a:pt x="205" y="134"/>
                    <a:pt x="205" y="132"/>
                  </a:cubicBezTo>
                  <a:cubicBezTo>
                    <a:pt x="205" y="129"/>
                    <a:pt x="212" y="131"/>
                    <a:pt x="212" y="128"/>
                  </a:cubicBezTo>
                  <a:cubicBezTo>
                    <a:pt x="211" y="126"/>
                    <a:pt x="214" y="125"/>
                    <a:pt x="212" y="122"/>
                  </a:cubicBezTo>
                  <a:cubicBezTo>
                    <a:pt x="210" y="119"/>
                    <a:pt x="215" y="120"/>
                    <a:pt x="217" y="118"/>
                  </a:cubicBezTo>
                  <a:cubicBezTo>
                    <a:pt x="219" y="115"/>
                    <a:pt x="214" y="117"/>
                    <a:pt x="210" y="114"/>
                  </a:cubicBezTo>
                  <a:cubicBezTo>
                    <a:pt x="207" y="110"/>
                    <a:pt x="205" y="115"/>
                    <a:pt x="205" y="117"/>
                  </a:cubicBezTo>
                  <a:cubicBezTo>
                    <a:pt x="205" y="119"/>
                    <a:pt x="198" y="118"/>
                    <a:pt x="194" y="116"/>
                  </a:cubicBezTo>
                  <a:cubicBezTo>
                    <a:pt x="190" y="115"/>
                    <a:pt x="184" y="121"/>
                    <a:pt x="179" y="124"/>
                  </a:cubicBezTo>
                  <a:cubicBezTo>
                    <a:pt x="173" y="127"/>
                    <a:pt x="172" y="132"/>
                    <a:pt x="167" y="132"/>
                  </a:cubicBezTo>
                  <a:cubicBezTo>
                    <a:pt x="161" y="131"/>
                    <a:pt x="153" y="137"/>
                    <a:pt x="155" y="138"/>
                  </a:cubicBezTo>
                  <a:close/>
                  <a:moveTo>
                    <a:pt x="214" y="136"/>
                  </a:moveTo>
                  <a:cubicBezTo>
                    <a:pt x="208" y="136"/>
                    <a:pt x="209" y="141"/>
                    <a:pt x="215" y="141"/>
                  </a:cubicBezTo>
                  <a:cubicBezTo>
                    <a:pt x="221" y="141"/>
                    <a:pt x="223" y="143"/>
                    <a:pt x="214" y="143"/>
                  </a:cubicBezTo>
                  <a:cubicBezTo>
                    <a:pt x="205" y="143"/>
                    <a:pt x="202" y="150"/>
                    <a:pt x="208" y="149"/>
                  </a:cubicBezTo>
                  <a:cubicBezTo>
                    <a:pt x="214" y="147"/>
                    <a:pt x="221" y="147"/>
                    <a:pt x="216" y="149"/>
                  </a:cubicBezTo>
                  <a:cubicBezTo>
                    <a:pt x="212" y="150"/>
                    <a:pt x="200" y="151"/>
                    <a:pt x="201" y="153"/>
                  </a:cubicBezTo>
                  <a:cubicBezTo>
                    <a:pt x="202" y="155"/>
                    <a:pt x="207" y="155"/>
                    <a:pt x="212" y="156"/>
                  </a:cubicBezTo>
                  <a:cubicBezTo>
                    <a:pt x="217" y="158"/>
                    <a:pt x="220" y="159"/>
                    <a:pt x="224" y="155"/>
                  </a:cubicBezTo>
                  <a:cubicBezTo>
                    <a:pt x="227" y="151"/>
                    <a:pt x="232" y="147"/>
                    <a:pt x="230" y="153"/>
                  </a:cubicBezTo>
                  <a:cubicBezTo>
                    <a:pt x="229" y="158"/>
                    <a:pt x="236" y="154"/>
                    <a:pt x="246" y="154"/>
                  </a:cubicBezTo>
                  <a:cubicBezTo>
                    <a:pt x="257" y="153"/>
                    <a:pt x="245" y="160"/>
                    <a:pt x="234" y="160"/>
                  </a:cubicBezTo>
                  <a:cubicBezTo>
                    <a:pt x="224" y="161"/>
                    <a:pt x="226" y="166"/>
                    <a:pt x="234" y="168"/>
                  </a:cubicBezTo>
                  <a:cubicBezTo>
                    <a:pt x="242" y="170"/>
                    <a:pt x="260" y="163"/>
                    <a:pt x="264" y="159"/>
                  </a:cubicBezTo>
                  <a:cubicBezTo>
                    <a:pt x="268" y="155"/>
                    <a:pt x="271" y="161"/>
                    <a:pt x="276" y="158"/>
                  </a:cubicBezTo>
                  <a:cubicBezTo>
                    <a:pt x="280" y="155"/>
                    <a:pt x="288" y="159"/>
                    <a:pt x="295" y="157"/>
                  </a:cubicBezTo>
                  <a:cubicBezTo>
                    <a:pt x="302" y="156"/>
                    <a:pt x="303" y="142"/>
                    <a:pt x="298" y="140"/>
                  </a:cubicBezTo>
                  <a:cubicBezTo>
                    <a:pt x="292" y="138"/>
                    <a:pt x="292" y="143"/>
                    <a:pt x="288" y="143"/>
                  </a:cubicBezTo>
                  <a:cubicBezTo>
                    <a:pt x="284" y="144"/>
                    <a:pt x="282" y="139"/>
                    <a:pt x="279" y="135"/>
                  </a:cubicBezTo>
                  <a:cubicBezTo>
                    <a:pt x="275" y="132"/>
                    <a:pt x="277" y="126"/>
                    <a:pt x="273" y="127"/>
                  </a:cubicBezTo>
                  <a:cubicBezTo>
                    <a:pt x="268" y="127"/>
                    <a:pt x="257" y="135"/>
                    <a:pt x="264" y="136"/>
                  </a:cubicBezTo>
                  <a:cubicBezTo>
                    <a:pt x="270" y="137"/>
                    <a:pt x="268" y="140"/>
                    <a:pt x="264" y="141"/>
                  </a:cubicBezTo>
                  <a:cubicBezTo>
                    <a:pt x="261" y="143"/>
                    <a:pt x="272" y="146"/>
                    <a:pt x="271" y="148"/>
                  </a:cubicBezTo>
                  <a:cubicBezTo>
                    <a:pt x="269" y="150"/>
                    <a:pt x="252" y="148"/>
                    <a:pt x="251" y="144"/>
                  </a:cubicBezTo>
                  <a:cubicBezTo>
                    <a:pt x="251" y="141"/>
                    <a:pt x="237" y="134"/>
                    <a:pt x="232" y="135"/>
                  </a:cubicBezTo>
                  <a:cubicBezTo>
                    <a:pt x="226" y="137"/>
                    <a:pt x="228" y="131"/>
                    <a:pt x="223" y="131"/>
                  </a:cubicBezTo>
                  <a:cubicBezTo>
                    <a:pt x="217" y="130"/>
                    <a:pt x="219" y="135"/>
                    <a:pt x="214" y="136"/>
                  </a:cubicBezTo>
                  <a:close/>
                  <a:moveTo>
                    <a:pt x="233" y="109"/>
                  </a:moveTo>
                  <a:cubicBezTo>
                    <a:pt x="235" y="104"/>
                    <a:pt x="221" y="105"/>
                    <a:pt x="222" y="107"/>
                  </a:cubicBezTo>
                  <a:cubicBezTo>
                    <a:pt x="224" y="110"/>
                    <a:pt x="231" y="113"/>
                    <a:pt x="233" y="109"/>
                  </a:cubicBezTo>
                  <a:close/>
                  <a:moveTo>
                    <a:pt x="264" y="107"/>
                  </a:moveTo>
                  <a:cubicBezTo>
                    <a:pt x="269" y="106"/>
                    <a:pt x="267" y="103"/>
                    <a:pt x="259" y="104"/>
                  </a:cubicBezTo>
                  <a:cubicBezTo>
                    <a:pt x="251" y="105"/>
                    <a:pt x="238" y="105"/>
                    <a:pt x="238" y="110"/>
                  </a:cubicBezTo>
                  <a:cubicBezTo>
                    <a:pt x="238" y="115"/>
                    <a:pt x="240" y="117"/>
                    <a:pt x="249" y="118"/>
                  </a:cubicBezTo>
                  <a:cubicBezTo>
                    <a:pt x="257" y="119"/>
                    <a:pt x="265" y="110"/>
                    <a:pt x="261" y="110"/>
                  </a:cubicBezTo>
                  <a:cubicBezTo>
                    <a:pt x="257" y="110"/>
                    <a:pt x="259" y="108"/>
                    <a:pt x="264" y="107"/>
                  </a:cubicBezTo>
                  <a:close/>
                  <a:moveTo>
                    <a:pt x="246" y="100"/>
                  </a:moveTo>
                  <a:cubicBezTo>
                    <a:pt x="249" y="101"/>
                    <a:pt x="253" y="97"/>
                    <a:pt x="256" y="99"/>
                  </a:cubicBezTo>
                  <a:cubicBezTo>
                    <a:pt x="258" y="101"/>
                    <a:pt x="270" y="103"/>
                    <a:pt x="270" y="97"/>
                  </a:cubicBezTo>
                  <a:cubicBezTo>
                    <a:pt x="270" y="91"/>
                    <a:pt x="255" y="90"/>
                    <a:pt x="252" y="93"/>
                  </a:cubicBezTo>
                  <a:cubicBezTo>
                    <a:pt x="248" y="95"/>
                    <a:pt x="231" y="96"/>
                    <a:pt x="236" y="99"/>
                  </a:cubicBezTo>
                  <a:cubicBezTo>
                    <a:pt x="239" y="102"/>
                    <a:pt x="242" y="98"/>
                    <a:pt x="246" y="100"/>
                  </a:cubicBezTo>
                  <a:close/>
                  <a:moveTo>
                    <a:pt x="308" y="88"/>
                  </a:moveTo>
                  <a:cubicBezTo>
                    <a:pt x="313" y="85"/>
                    <a:pt x="321" y="90"/>
                    <a:pt x="319" y="94"/>
                  </a:cubicBezTo>
                  <a:cubicBezTo>
                    <a:pt x="318" y="97"/>
                    <a:pt x="305" y="93"/>
                    <a:pt x="306" y="96"/>
                  </a:cubicBezTo>
                  <a:cubicBezTo>
                    <a:pt x="306" y="97"/>
                    <a:pt x="308" y="101"/>
                    <a:pt x="317" y="99"/>
                  </a:cubicBezTo>
                  <a:cubicBezTo>
                    <a:pt x="326" y="96"/>
                    <a:pt x="333" y="98"/>
                    <a:pt x="339" y="103"/>
                  </a:cubicBezTo>
                  <a:cubicBezTo>
                    <a:pt x="345" y="108"/>
                    <a:pt x="351" y="110"/>
                    <a:pt x="355" y="105"/>
                  </a:cubicBezTo>
                  <a:cubicBezTo>
                    <a:pt x="359" y="100"/>
                    <a:pt x="350" y="99"/>
                    <a:pt x="351" y="96"/>
                  </a:cubicBezTo>
                  <a:cubicBezTo>
                    <a:pt x="353" y="92"/>
                    <a:pt x="345" y="90"/>
                    <a:pt x="341" y="90"/>
                  </a:cubicBezTo>
                  <a:cubicBezTo>
                    <a:pt x="337" y="90"/>
                    <a:pt x="336" y="82"/>
                    <a:pt x="332" y="84"/>
                  </a:cubicBezTo>
                  <a:cubicBezTo>
                    <a:pt x="329" y="85"/>
                    <a:pt x="327" y="88"/>
                    <a:pt x="327" y="83"/>
                  </a:cubicBezTo>
                  <a:cubicBezTo>
                    <a:pt x="327" y="78"/>
                    <a:pt x="307" y="78"/>
                    <a:pt x="302" y="79"/>
                  </a:cubicBezTo>
                  <a:cubicBezTo>
                    <a:pt x="298" y="81"/>
                    <a:pt x="304" y="91"/>
                    <a:pt x="308" y="88"/>
                  </a:cubicBezTo>
                  <a:close/>
                  <a:moveTo>
                    <a:pt x="311" y="120"/>
                  </a:moveTo>
                  <a:cubicBezTo>
                    <a:pt x="314" y="116"/>
                    <a:pt x="299" y="104"/>
                    <a:pt x="298" y="110"/>
                  </a:cubicBezTo>
                  <a:cubicBezTo>
                    <a:pt x="297" y="115"/>
                    <a:pt x="308" y="124"/>
                    <a:pt x="311" y="120"/>
                  </a:cubicBezTo>
                  <a:close/>
                  <a:moveTo>
                    <a:pt x="359" y="71"/>
                  </a:moveTo>
                  <a:cubicBezTo>
                    <a:pt x="362" y="66"/>
                    <a:pt x="344" y="63"/>
                    <a:pt x="348" y="67"/>
                  </a:cubicBezTo>
                  <a:cubicBezTo>
                    <a:pt x="351" y="69"/>
                    <a:pt x="357" y="75"/>
                    <a:pt x="359" y="71"/>
                  </a:cubicBezTo>
                  <a:close/>
                  <a:moveTo>
                    <a:pt x="317" y="156"/>
                  </a:moveTo>
                  <a:cubicBezTo>
                    <a:pt x="320" y="153"/>
                    <a:pt x="311" y="146"/>
                    <a:pt x="309" y="152"/>
                  </a:cubicBezTo>
                  <a:cubicBezTo>
                    <a:pt x="307" y="157"/>
                    <a:pt x="314" y="159"/>
                    <a:pt x="317" y="156"/>
                  </a:cubicBezTo>
                  <a:close/>
                  <a:moveTo>
                    <a:pt x="359" y="129"/>
                  </a:moveTo>
                  <a:cubicBezTo>
                    <a:pt x="359" y="133"/>
                    <a:pt x="350" y="129"/>
                    <a:pt x="344" y="126"/>
                  </a:cubicBezTo>
                  <a:cubicBezTo>
                    <a:pt x="337" y="124"/>
                    <a:pt x="341" y="131"/>
                    <a:pt x="346" y="136"/>
                  </a:cubicBezTo>
                  <a:cubicBezTo>
                    <a:pt x="351" y="140"/>
                    <a:pt x="344" y="138"/>
                    <a:pt x="336" y="133"/>
                  </a:cubicBezTo>
                  <a:cubicBezTo>
                    <a:pt x="329" y="128"/>
                    <a:pt x="330" y="137"/>
                    <a:pt x="333" y="139"/>
                  </a:cubicBezTo>
                  <a:cubicBezTo>
                    <a:pt x="337" y="142"/>
                    <a:pt x="333" y="146"/>
                    <a:pt x="328" y="140"/>
                  </a:cubicBezTo>
                  <a:cubicBezTo>
                    <a:pt x="324" y="134"/>
                    <a:pt x="322" y="127"/>
                    <a:pt x="314" y="127"/>
                  </a:cubicBezTo>
                  <a:cubicBezTo>
                    <a:pt x="307" y="127"/>
                    <a:pt x="311" y="134"/>
                    <a:pt x="313" y="137"/>
                  </a:cubicBezTo>
                  <a:cubicBezTo>
                    <a:pt x="317" y="142"/>
                    <a:pt x="321" y="143"/>
                    <a:pt x="327" y="147"/>
                  </a:cubicBezTo>
                  <a:cubicBezTo>
                    <a:pt x="333" y="150"/>
                    <a:pt x="342" y="145"/>
                    <a:pt x="347" y="146"/>
                  </a:cubicBezTo>
                  <a:cubicBezTo>
                    <a:pt x="351" y="147"/>
                    <a:pt x="342" y="153"/>
                    <a:pt x="345" y="157"/>
                  </a:cubicBezTo>
                  <a:cubicBezTo>
                    <a:pt x="348" y="160"/>
                    <a:pt x="356" y="158"/>
                    <a:pt x="363" y="157"/>
                  </a:cubicBezTo>
                  <a:cubicBezTo>
                    <a:pt x="369" y="157"/>
                    <a:pt x="366" y="153"/>
                    <a:pt x="370" y="151"/>
                  </a:cubicBezTo>
                  <a:cubicBezTo>
                    <a:pt x="373" y="148"/>
                    <a:pt x="366" y="149"/>
                    <a:pt x="369" y="142"/>
                  </a:cubicBezTo>
                  <a:cubicBezTo>
                    <a:pt x="372" y="136"/>
                    <a:pt x="360" y="126"/>
                    <a:pt x="359" y="129"/>
                  </a:cubicBezTo>
                  <a:close/>
                  <a:moveTo>
                    <a:pt x="375" y="107"/>
                  </a:moveTo>
                  <a:cubicBezTo>
                    <a:pt x="381" y="107"/>
                    <a:pt x="385" y="107"/>
                    <a:pt x="390" y="105"/>
                  </a:cubicBezTo>
                  <a:cubicBezTo>
                    <a:pt x="395" y="103"/>
                    <a:pt x="387" y="103"/>
                    <a:pt x="391" y="98"/>
                  </a:cubicBezTo>
                  <a:cubicBezTo>
                    <a:pt x="394" y="94"/>
                    <a:pt x="382" y="94"/>
                    <a:pt x="382" y="95"/>
                  </a:cubicBezTo>
                  <a:cubicBezTo>
                    <a:pt x="381" y="97"/>
                    <a:pt x="366" y="86"/>
                    <a:pt x="364" y="90"/>
                  </a:cubicBezTo>
                  <a:cubicBezTo>
                    <a:pt x="362" y="93"/>
                    <a:pt x="369" y="107"/>
                    <a:pt x="375" y="107"/>
                  </a:cubicBezTo>
                  <a:close/>
                  <a:moveTo>
                    <a:pt x="405" y="109"/>
                  </a:moveTo>
                  <a:cubicBezTo>
                    <a:pt x="404" y="107"/>
                    <a:pt x="376" y="110"/>
                    <a:pt x="381" y="114"/>
                  </a:cubicBezTo>
                  <a:cubicBezTo>
                    <a:pt x="388" y="119"/>
                    <a:pt x="406" y="112"/>
                    <a:pt x="405" y="109"/>
                  </a:cubicBezTo>
                  <a:close/>
                  <a:moveTo>
                    <a:pt x="401" y="164"/>
                  </a:moveTo>
                  <a:cubicBezTo>
                    <a:pt x="408" y="163"/>
                    <a:pt x="404" y="155"/>
                    <a:pt x="397" y="150"/>
                  </a:cubicBezTo>
                  <a:cubicBezTo>
                    <a:pt x="389" y="144"/>
                    <a:pt x="373" y="156"/>
                    <a:pt x="376" y="158"/>
                  </a:cubicBezTo>
                  <a:cubicBezTo>
                    <a:pt x="379" y="160"/>
                    <a:pt x="394" y="164"/>
                    <a:pt x="401" y="164"/>
                  </a:cubicBezTo>
                  <a:close/>
                  <a:moveTo>
                    <a:pt x="353" y="216"/>
                  </a:moveTo>
                  <a:cubicBezTo>
                    <a:pt x="361" y="222"/>
                    <a:pt x="359" y="212"/>
                    <a:pt x="368" y="212"/>
                  </a:cubicBezTo>
                  <a:cubicBezTo>
                    <a:pt x="378" y="212"/>
                    <a:pt x="378" y="197"/>
                    <a:pt x="379" y="191"/>
                  </a:cubicBezTo>
                  <a:cubicBezTo>
                    <a:pt x="381" y="186"/>
                    <a:pt x="372" y="186"/>
                    <a:pt x="374" y="190"/>
                  </a:cubicBezTo>
                  <a:cubicBezTo>
                    <a:pt x="376" y="194"/>
                    <a:pt x="374" y="199"/>
                    <a:pt x="373" y="194"/>
                  </a:cubicBezTo>
                  <a:cubicBezTo>
                    <a:pt x="372" y="189"/>
                    <a:pt x="365" y="193"/>
                    <a:pt x="363" y="190"/>
                  </a:cubicBezTo>
                  <a:cubicBezTo>
                    <a:pt x="360" y="186"/>
                    <a:pt x="371" y="186"/>
                    <a:pt x="373" y="181"/>
                  </a:cubicBezTo>
                  <a:cubicBezTo>
                    <a:pt x="376" y="176"/>
                    <a:pt x="365" y="177"/>
                    <a:pt x="367" y="173"/>
                  </a:cubicBezTo>
                  <a:cubicBezTo>
                    <a:pt x="370" y="169"/>
                    <a:pt x="351" y="173"/>
                    <a:pt x="357" y="175"/>
                  </a:cubicBezTo>
                  <a:cubicBezTo>
                    <a:pt x="362" y="178"/>
                    <a:pt x="357" y="181"/>
                    <a:pt x="352" y="177"/>
                  </a:cubicBezTo>
                  <a:cubicBezTo>
                    <a:pt x="347" y="173"/>
                    <a:pt x="332" y="179"/>
                    <a:pt x="337" y="184"/>
                  </a:cubicBezTo>
                  <a:cubicBezTo>
                    <a:pt x="341" y="187"/>
                    <a:pt x="354" y="181"/>
                    <a:pt x="347" y="191"/>
                  </a:cubicBezTo>
                  <a:cubicBezTo>
                    <a:pt x="339" y="201"/>
                    <a:pt x="336" y="188"/>
                    <a:pt x="330" y="190"/>
                  </a:cubicBezTo>
                  <a:cubicBezTo>
                    <a:pt x="323" y="191"/>
                    <a:pt x="326" y="199"/>
                    <a:pt x="336" y="202"/>
                  </a:cubicBezTo>
                  <a:cubicBezTo>
                    <a:pt x="346" y="205"/>
                    <a:pt x="345" y="211"/>
                    <a:pt x="353" y="216"/>
                  </a:cubicBezTo>
                  <a:close/>
                  <a:moveTo>
                    <a:pt x="414" y="156"/>
                  </a:moveTo>
                  <a:cubicBezTo>
                    <a:pt x="417" y="164"/>
                    <a:pt x="420" y="159"/>
                    <a:pt x="424" y="162"/>
                  </a:cubicBezTo>
                  <a:cubicBezTo>
                    <a:pt x="428" y="165"/>
                    <a:pt x="434" y="166"/>
                    <a:pt x="438" y="163"/>
                  </a:cubicBezTo>
                  <a:cubicBezTo>
                    <a:pt x="441" y="160"/>
                    <a:pt x="443" y="158"/>
                    <a:pt x="444" y="161"/>
                  </a:cubicBezTo>
                  <a:cubicBezTo>
                    <a:pt x="445" y="165"/>
                    <a:pt x="454" y="166"/>
                    <a:pt x="472" y="166"/>
                  </a:cubicBezTo>
                  <a:cubicBezTo>
                    <a:pt x="490" y="166"/>
                    <a:pt x="485" y="159"/>
                    <a:pt x="490" y="162"/>
                  </a:cubicBezTo>
                  <a:cubicBezTo>
                    <a:pt x="496" y="165"/>
                    <a:pt x="508" y="165"/>
                    <a:pt x="513" y="163"/>
                  </a:cubicBezTo>
                  <a:cubicBezTo>
                    <a:pt x="518" y="162"/>
                    <a:pt x="521" y="154"/>
                    <a:pt x="520" y="150"/>
                  </a:cubicBezTo>
                  <a:cubicBezTo>
                    <a:pt x="520" y="146"/>
                    <a:pt x="480" y="143"/>
                    <a:pt x="473" y="147"/>
                  </a:cubicBezTo>
                  <a:cubicBezTo>
                    <a:pt x="466" y="151"/>
                    <a:pt x="454" y="145"/>
                    <a:pt x="449" y="148"/>
                  </a:cubicBezTo>
                  <a:cubicBezTo>
                    <a:pt x="443" y="151"/>
                    <a:pt x="445" y="144"/>
                    <a:pt x="435" y="144"/>
                  </a:cubicBezTo>
                  <a:cubicBezTo>
                    <a:pt x="425" y="143"/>
                    <a:pt x="436" y="138"/>
                    <a:pt x="438" y="136"/>
                  </a:cubicBezTo>
                  <a:cubicBezTo>
                    <a:pt x="440" y="134"/>
                    <a:pt x="422" y="128"/>
                    <a:pt x="415" y="129"/>
                  </a:cubicBezTo>
                  <a:cubicBezTo>
                    <a:pt x="408" y="131"/>
                    <a:pt x="404" y="127"/>
                    <a:pt x="397" y="124"/>
                  </a:cubicBezTo>
                  <a:cubicBezTo>
                    <a:pt x="391" y="121"/>
                    <a:pt x="372" y="122"/>
                    <a:pt x="376" y="127"/>
                  </a:cubicBezTo>
                  <a:cubicBezTo>
                    <a:pt x="379" y="131"/>
                    <a:pt x="400" y="138"/>
                    <a:pt x="403" y="135"/>
                  </a:cubicBezTo>
                  <a:cubicBezTo>
                    <a:pt x="405" y="131"/>
                    <a:pt x="410" y="139"/>
                    <a:pt x="414" y="143"/>
                  </a:cubicBezTo>
                  <a:cubicBezTo>
                    <a:pt x="417" y="147"/>
                    <a:pt x="412" y="149"/>
                    <a:pt x="414" y="156"/>
                  </a:cubicBezTo>
                  <a:close/>
                  <a:moveTo>
                    <a:pt x="433" y="112"/>
                  </a:moveTo>
                  <a:cubicBezTo>
                    <a:pt x="426" y="109"/>
                    <a:pt x="418" y="116"/>
                    <a:pt x="425" y="119"/>
                  </a:cubicBezTo>
                  <a:cubicBezTo>
                    <a:pt x="431" y="121"/>
                    <a:pt x="440" y="116"/>
                    <a:pt x="433" y="112"/>
                  </a:cubicBezTo>
                  <a:close/>
                  <a:moveTo>
                    <a:pt x="379" y="70"/>
                  </a:moveTo>
                  <a:cubicBezTo>
                    <a:pt x="385" y="73"/>
                    <a:pt x="382" y="77"/>
                    <a:pt x="388" y="79"/>
                  </a:cubicBezTo>
                  <a:cubicBezTo>
                    <a:pt x="394" y="82"/>
                    <a:pt x="411" y="76"/>
                    <a:pt x="412" y="80"/>
                  </a:cubicBezTo>
                  <a:cubicBezTo>
                    <a:pt x="414" y="84"/>
                    <a:pt x="395" y="85"/>
                    <a:pt x="397" y="87"/>
                  </a:cubicBezTo>
                  <a:cubicBezTo>
                    <a:pt x="400" y="90"/>
                    <a:pt x="411" y="94"/>
                    <a:pt x="409" y="96"/>
                  </a:cubicBezTo>
                  <a:cubicBezTo>
                    <a:pt x="408" y="98"/>
                    <a:pt x="427" y="105"/>
                    <a:pt x="429" y="102"/>
                  </a:cubicBezTo>
                  <a:cubicBezTo>
                    <a:pt x="431" y="99"/>
                    <a:pt x="436" y="100"/>
                    <a:pt x="441" y="101"/>
                  </a:cubicBezTo>
                  <a:cubicBezTo>
                    <a:pt x="446" y="103"/>
                    <a:pt x="446" y="90"/>
                    <a:pt x="450" y="92"/>
                  </a:cubicBezTo>
                  <a:cubicBezTo>
                    <a:pt x="453" y="94"/>
                    <a:pt x="453" y="87"/>
                    <a:pt x="458" y="85"/>
                  </a:cubicBezTo>
                  <a:cubicBezTo>
                    <a:pt x="464" y="83"/>
                    <a:pt x="472" y="83"/>
                    <a:pt x="472" y="80"/>
                  </a:cubicBezTo>
                  <a:cubicBezTo>
                    <a:pt x="473" y="78"/>
                    <a:pt x="471" y="76"/>
                    <a:pt x="464" y="76"/>
                  </a:cubicBezTo>
                  <a:cubicBezTo>
                    <a:pt x="457" y="77"/>
                    <a:pt x="453" y="75"/>
                    <a:pt x="456" y="71"/>
                  </a:cubicBezTo>
                  <a:cubicBezTo>
                    <a:pt x="459" y="67"/>
                    <a:pt x="449" y="66"/>
                    <a:pt x="452" y="63"/>
                  </a:cubicBezTo>
                  <a:cubicBezTo>
                    <a:pt x="456" y="60"/>
                    <a:pt x="445" y="57"/>
                    <a:pt x="446" y="62"/>
                  </a:cubicBezTo>
                  <a:cubicBezTo>
                    <a:pt x="447" y="66"/>
                    <a:pt x="440" y="62"/>
                    <a:pt x="438" y="58"/>
                  </a:cubicBezTo>
                  <a:cubicBezTo>
                    <a:pt x="437" y="54"/>
                    <a:pt x="422" y="52"/>
                    <a:pt x="412" y="43"/>
                  </a:cubicBezTo>
                  <a:cubicBezTo>
                    <a:pt x="402" y="34"/>
                    <a:pt x="391" y="40"/>
                    <a:pt x="397" y="41"/>
                  </a:cubicBezTo>
                  <a:cubicBezTo>
                    <a:pt x="403" y="42"/>
                    <a:pt x="403" y="45"/>
                    <a:pt x="398" y="45"/>
                  </a:cubicBezTo>
                  <a:cubicBezTo>
                    <a:pt x="393" y="45"/>
                    <a:pt x="385" y="45"/>
                    <a:pt x="392" y="48"/>
                  </a:cubicBezTo>
                  <a:cubicBezTo>
                    <a:pt x="400" y="51"/>
                    <a:pt x="392" y="53"/>
                    <a:pt x="385" y="53"/>
                  </a:cubicBezTo>
                  <a:cubicBezTo>
                    <a:pt x="379" y="53"/>
                    <a:pt x="379" y="61"/>
                    <a:pt x="387" y="62"/>
                  </a:cubicBezTo>
                  <a:cubicBezTo>
                    <a:pt x="395" y="63"/>
                    <a:pt x="389" y="68"/>
                    <a:pt x="382" y="66"/>
                  </a:cubicBezTo>
                  <a:cubicBezTo>
                    <a:pt x="376" y="64"/>
                    <a:pt x="373" y="68"/>
                    <a:pt x="379" y="70"/>
                  </a:cubicBezTo>
                  <a:close/>
                  <a:moveTo>
                    <a:pt x="425" y="34"/>
                  </a:moveTo>
                  <a:cubicBezTo>
                    <a:pt x="430" y="30"/>
                    <a:pt x="434" y="32"/>
                    <a:pt x="429" y="35"/>
                  </a:cubicBezTo>
                  <a:cubicBezTo>
                    <a:pt x="425" y="37"/>
                    <a:pt x="426" y="38"/>
                    <a:pt x="433" y="38"/>
                  </a:cubicBezTo>
                  <a:cubicBezTo>
                    <a:pt x="439" y="38"/>
                    <a:pt x="430" y="40"/>
                    <a:pt x="430" y="44"/>
                  </a:cubicBezTo>
                  <a:cubicBezTo>
                    <a:pt x="430" y="47"/>
                    <a:pt x="438" y="45"/>
                    <a:pt x="438" y="49"/>
                  </a:cubicBezTo>
                  <a:cubicBezTo>
                    <a:pt x="438" y="53"/>
                    <a:pt x="454" y="54"/>
                    <a:pt x="459" y="50"/>
                  </a:cubicBezTo>
                  <a:cubicBezTo>
                    <a:pt x="464" y="45"/>
                    <a:pt x="462" y="51"/>
                    <a:pt x="462" y="54"/>
                  </a:cubicBezTo>
                  <a:cubicBezTo>
                    <a:pt x="462" y="57"/>
                    <a:pt x="485" y="59"/>
                    <a:pt x="486" y="56"/>
                  </a:cubicBezTo>
                  <a:cubicBezTo>
                    <a:pt x="487" y="52"/>
                    <a:pt x="490" y="53"/>
                    <a:pt x="495" y="54"/>
                  </a:cubicBezTo>
                  <a:cubicBezTo>
                    <a:pt x="499" y="56"/>
                    <a:pt x="521" y="50"/>
                    <a:pt x="522" y="46"/>
                  </a:cubicBezTo>
                  <a:cubicBezTo>
                    <a:pt x="522" y="41"/>
                    <a:pt x="529" y="48"/>
                    <a:pt x="522" y="53"/>
                  </a:cubicBezTo>
                  <a:cubicBezTo>
                    <a:pt x="515" y="58"/>
                    <a:pt x="500" y="57"/>
                    <a:pt x="494" y="59"/>
                  </a:cubicBezTo>
                  <a:cubicBezTo>
                    <a:pt x="488" y="61"/>
                    <a:pt x="498" y="65"/>
                    <a:pt x="505" y="70"/>
                  </a:cubicBezTo>
                  <a:cubicBezTo>
                    <a:pt x="511" y="75"/>
                    <a:pt x="496" y="72"/>
                    <a:pt x="490" y="66"/>
                  </a:cubicBezTo>
                  <a:cubicBezTo>
                    <a:pt x="484" y="60"/>
                    <a:pt x="471" y="60"/>
                    <a:pt x="464" y="60"/>
                  </a:cubicBezTo>
                  <a:cubicBezTo>
                    <a:pt x="457" y="60"/>
                    <a:pt x="459" y="73"/>
                    <a:pt x="464" y="73"/>
                  </a:cubicBezTo>
                  <a:cubicBezTo>
                    <a:pt x="469" y="73"/>
                    <a:pt x="475" y="75"/>
                    <a:pt x="480" y="84"/>
                  </a:cubicBezTo>
                  <a:cubicBezTo>
                    <a:pt x="485" y="92"/>
                    <a:pt x="496" y="90"/>
                    <a:pt x="496" y="94"/>
                  </a:cubicBezTo>
                  <a:cubicBezTo>
                    <a:pt x="496" y="97"/>
                    <a:pt x="482" y="91"/>
                    <a:pt x="474" y="89"/>
                  </a:cubicBezTo>
                  <a:cubicBezTo>
                    <a:pt x="465" y="88"/>
                    <a:pt x="452" y="93"/>
                    <a:pt x="452" y="99"/>
                  </a:cubicBezTo>
                  <a:cubicBezTo>
                    <a:pt x="451" y="105"/>
                    <a:pt x="464" y="104"/>
                    <a:pt x="472" y="99"/>
                  </a:cubicBezTo>
                  <a:cubicBezTo>
                    <a:pt x="480" y="94"/>
                    <a:pt x="474" y="101"/>
                    <a:pt x="470" y="104"/>
                  </a:cubicBezTo>
                  <a:cubicBezTo>
                    <a:pt x="466" y="108"/>
                    <a:pt x="480" y="111"/>
                    <a:pt x="480" y="116"/>
                  </a:cubicBezTo>
                  <a:cubicBezTo>
                    <a:pt x="480" y="120"/>
                    <a:pt x="470" y="119"/>
                    <a:pt x="469" y="115"/>
                  </a:cubicBezTo>
                  <a:cubicBezTo>
                    <a:pt x="468" y="110"/>
                    <a:pt x="464" y="106"/>
                    <a:pt x="454" y="107"/>
                  </a:cubicBezTo>
                  <a:cubicBezTo>
                    <a:pt x="444" y="108"/>
                    <a:pt x="447" y="115"/>
                    <a:pt x="453" y="115"/>
                  </a:cubicBezTo>
                  <a:cubicBezTo>
                    <a:pt x="459" y="116"/>
                    <a:pt x="459" y="121"/>
                    <a:pt x="453" y="121"/>
                  </a:cubicBezTo>
                  <a:cubicBezTo>
                    <a:pt x="446" y="121"/>
                    <a:pt x="431" y="125"/>
                    <a:pt x="435" y="129"/>
                  </a:cubicBezTo>
                  <a:cubicBezTo>
                    <a:pt x="441" y="134"/>
                    <a:pt x="460" y="129"/>
                    <a:pt x="463" y="132"/>
                  </a:cubicBezTo>
                  <a:cubicBezTo>
                    <a:pt x="466" y="135"/>
                    <a:pt x="476" y="136"/>
                    <a:pt x="478" y="133"/>
                  </a:cubicBezTo>
                  <a:cubicBezTo>
                    <a:pt x="480" y="129"/>
                    <a:pt x="488" y="131"/>
                    <a:pt x="495" y="131"/>
                  </a:cubicBezTo>
                  <a:cubicBezTo>
                    <a:pt x="503" y="131"/>
                    <a:pt x="505" y="132"/>
                    <a:pt x="508" y="135"/>
                  </a:cubicBezTo>
                  <a:cubicBezTo>
                    <a:pt x="511" y="138"/>
                    <a:pt x="517" y="137"/>
                    <a:pt x="521" y="134"/>
                  </a:cubicBezTo>
                  <a:cubicBezTo>
                    <a:pt x="525" y="131"/>
                    <a:pt x="525" y="131"/>
                    <a:pt x="531" y="131"/>
                  </a:cubicBezTo>
                  <a:cubicBezTo>
                    <a:pt x="536" y="131"/>
                    <a:pt x="537" y="128"/>
                    <a:pt x="534" y="124"/>
                  </a:cubicBezTo>
                  <a:cubicBezTo>
                    <a:pt x="532" y="119"/>
                    <a:pt x="525" y="127"/>
                    <a:pt x="524" y="124"/>
                  </a:cubicBezTo>
                  <a:cubicBezTo>
                    <a:pt x="523" y="120"/>
                    <a:pt x="517" y="119"/>
                    <a:pt x="507" y="120"/>
                  </a:cubicBezTo>
                  <a:cubicBezTo>
                    <a:pt x="496" y="122"/>
                    <a:pt x="501" y="113"/>
                    <a:pt x="507" y="115"/>
                  </a:cubicBezTo>
                  <a:cubicBezTo>
                    <a:pt x="513" y="117"/>
                    <a:pt x="522" y="116"/>
                    <a:pt x="529" y="115"/>
                  </a:cubicBezTo>
                  <a:cubicBezTo>
                    <a:pt x="536" y="113"/>
                    <a:pt x="531" y="109"/>
                    <a:pt x="531" y="106"/>
                  </a:cubicBezTo>
                  <a:cubicBezTo>
                    <a:pt x="531" y="103"/>
                    <a:pt x="540" y="105"/>
                    <a:pt x="546" y="105"/>
                  </a:cubicBezTo>
                  <a:cubicBezTo>
                    <a:pt x="553" y="105"/>
                    <a:pt x="563" y="94"/>
                    <a:pt x="563" y="88"/>
                  </a:cubicBezTo>
                  <a:cubicBezTo>
                    <a:pt x="564" y="82"/>
                    <a:pt x="548" y="83"/>
                    <a:pt x="541" y="83"/>
                  </a:cubicBezTo>
                  <a:cubicBezTo>
                    <a:pt x="533" y="83"/>
                    <a:pt x="546" y="78"/>
                    <a:pt x="560" y="78"/>
                  </a:cubicBezTo>
                  <a:cubicBezTo>
                    <a:pt x="574" y="79"/>
                    <a:pt x="568" y="73"/>
                    <a:pt x="570" y="70"/>
                  </a:cubicBezTo>
                  <a:cubicBezTo>
                    <a:pt x="573" y="68"/>
                    <a:pt x="580" y="73"/>
                    <a:pt x="587" y="72"/>
                  </a:cubicBezTo>
                  <a:cubicBezTo>
                    <a:pt x="594" y="70"/>
                    <a:pt x="589" y="64"/>
                    <a:pt x="594" y="64"/>
                  </a:cubicBezTo>
                  <a:cubicBezTo>
                    <a:pt x="597" y="64"/>
                    <a:pt x="605" y="59"/>
                    <a:pt x="620" y="50"/>
                  </a:cubicBezTo>
                  <a:cubicBezTo>
                    <a:pt x="636" y="42"/>
                    <a:pt x="648" y="43"/>
                    <a:pt x="648" y="38"/>
                  </a:cubicBezTo>
                  <a:cubicBezTo>
                    <a:pt x="649" y="34"/>
                    <a:pt x="627" y="38"/>
                    <a:pt x="623" y="37"/>
                  </a:cubicBezTo>
                  <a:cubicBezTo>
                    <a:pt x="620" y="35"/>
                    <a:pt x="639" y="31"/>
                    <a:pt x="643" y="32"/>
                  </a:cubicBezTo>
                  <a:cubicBezTo>
                    <a:pt x="648" y="34"/>
                    <a:pt x="654" y="32"/>
                    <a:pt x="669" y="25"/>
                  </a:cubicBezTo>
                  <a:cubicBezTo>
                    <a:pt x="684" y="17"/>
                    <a:pt x="677" y="16"/>
                    <a:pt x="671" y="17"/>
                  </a:cubicBezTo>
                  <a:cubicBezTo>
                    <a:pt x="665" y="18"/>
                    <a:pt x="658" y="16"/>
                    <a:pt x="658" y="11"/>
                  </a:cubicBezTo>
                  <a:cubicBezTo>
                    <a:pt x="658" y="7"/>
                    <a:pt x="649" y="11"/>
                    <a:pt x="648" y="9"/>
                  </a:cubicBezTo>
                  <a:cubicBezTo>
                    <a:pt x="648" y="7"/>
                    <a:pt x="639" y="8"/>
                    <a:pt x="629" y="11"/>
                  </a:cubicBezTo>
                  <a:cubicBezTo>
                    <a:pt x="620" y="15"/>
                    <a:pt x="628" y="8"/>
                    <a:pt x="633" y="6"/>
                  </a:cubicBezTo>
                  <a:cubicBezTo>
                    <a:pt x="637" y="5"/>
                    <a:pt x="608" y="6"/>
                    <a:pt x="603" y="3"/>
                  </a:cubicBezTo>
                  <a:cubicBezTo>
                    <a:pt x="598" y="0"/>
                    <a:pt x="593" y="8"/>
                    <a:pt x="588" y="4"/>
                  </a:cubicBezTo>
                  <a:cubicBezTo>
                    <a:pt x="584" y="0"/>
                    <a:pt x="572" y="3"/>
                    <a:pt x="574" y="7"/>
                  </a:cubicBezTo>
                  <a:cubicBezTo>
                    <a:pt x="575" y="10"/>
                    <a:pt x="572" y="10"/>
                    <a:pt x="567" y="6"/>
                  </a:cubicBezTo>
                  <a:cubicBezTo>
                    <a:pt x="563" y="3"/>
                    <a:pt x="554" y="7"/>
                    <a:pt x="546" y="6"/>
                  </a:cubicBezTo>
                  <a:cubicBezTo>
                    <a:pt x="539" y="4"/>
                    <a:pt x="542" y="12"/>
                    <a:pt x="533" y="8"/>
                  </a:cubicBezTo>
                  <a:cubicBezTo>
                    <a:pt x="525" y="4"/>
                    <a:pt x="515" y="6"/>
                    <a:pt x="518" y="7"/>
                  </a:cubicBezTo>
                  <a:cubicBezTo>
                    <a:pt x="521" y="8"/>
                    <a:pt x="517" y="11"/>
                    <a:pt x="513" y="10"/>
                  </a:cubicBezTo>
                  <a:cubicBezTo>
                    <a:pt x="510" y="8"/>
                    <a:pt x="506" y="10"/>
                    <a:pt x="508" y="14"/>
                  </a:cubicBezTo>
                  <a:cubicBezTo>
                    <a:pt x="510" y="17"/>
                    <a:pt x="494" y="13"/>
                    <a:pt x="494" y="17"/>
                  </a:cubicBezTo>
                  <a:cubicBezTo>
                    <a:pt x="494" y="21"/>
                    <a:pt x="489" y="23"/>
                    <a:pt x="484" y="19"/>
                  </a:cubicBezTo>
                  <a:cubicBezTo>
                    <a:pt x="480" y="16"/>
                    <a:pt x="466" y="14"/>
                    <a:pt x="470" y="18"/>
                  </a:cubicBezTo>
                  <a:cubicBezTo>
                    <a:pt x="474" y="21"/>
                    <a:pt x="457" y="19"/>
                    <a:pt x="462" y="23"/>
                  </a:cubicBezTo>
                  <a:cubicBezTo>
                    <a:pt x="466" y="26"/>
                    <a:pt x="456" y="29"/>
                    <a:pt x="456" y="27"/>
                  </a:cubicBezTo>
                  <a:cubicBezTo>
                    <a:pt x="456" y="25"/>
                    <a:pt x="447" y="22"/>
                    <a:pt x="443" y="25"/>
                  </a:cubicBezTo>
                  <a:cubicBezTo>
                    <a:pt x="439" y="28"/>
                    <a:pt x="438" y="32"/>
                    <a:pt x="436" y="30"/>
                  </a:cubicBezTo>
                  <a:cubicBezTo>
                    <a:pt x="434" y="28"/>
                    <a:pt x="426" y="29"/>
                    <a:pt x="418" y="32"/>
                  </a:cubicBezTo>
                  <a:cubicBezTo>
                    <a:pt x="410" y="35"/>
                    <a:pt x="419" y="37"/>
                    <a:pt x="425" y="34"/>
                  </a:cubicBezTo>
                  <a:close/>
                  <a:moveTo>
                    <a:pt x="519" y="356"/>
                  </a:moveTo>
                  <a:cubicBezTo>
                    <a:pt x="521" y="355"/>
                    <a:pt x="527" y="346"/>
                    <a:pt x="520" y="346"/>
                  </a:cubicBezTo>
                  <a:cubicBezTo>
                    <a:pt x="513" y="347"/>
                    <a:pt x="515" y="356"/>
                    <a:pt x="519" y="356"/>
                  </a:cubicBezTo>
                  <a:close/>
                  <a:moveTo>
                    <a:pt x="486" y="348"/>
                  </a:moveTo>
                  <a:cubicBezTo>
                    <a:pt x="492" y="351"/>
                    <a:pt x="501" y="341"/>
                    <a:pt x="500" y="338"/>
                  </a:cubicBezTo>
                  <a:cubicBezTo>
                    <a:pt x="499" y="335"/>
                    <a:pt x="479" y="343"/>
                    <a:pt x="486" y="348"/>
                  </a:cubicBezTo>
                  <a:close/>
                  <a:moveTo>
                    <a:pt x="513" y="327"/>
                  </a:moveTo>
                  <a:cubicBezTo>
                    <a:pt x="513" y="323"/>
                    <a:pt x="500" y="322"/>
                    <a:pt x="501" y="318"/>
                  </a:cubicBezTo>
                  <a:cubicBezTo>
                    <a:pt x="502" y="314"/>
                    <a:pt x="489" y="310"/>
                    <a:pt x="485" y="308"/>
                  </a:cubicBezTo>
                  <a:cubicBezTo>
                    <a:pt x="481" y="306"/>
                    <a:pt x="474" y="305"/>
                    <a:pt x="474" y="300"/>
                  </a:cubicBezTo>
                  <a:cubicBezTo>
                    <a:pt x="474" y="296"/>
                    <a:pt x="465" y="299"/>
                    <a:pt x="465" y="306"/>
                  </a:cubicBezTo>
                  <a:cubicBezTo>
                    <a:pt x="465" y="312"/>
                    <a:pt x="461" y="311"/>
                    <a:pt x="463" y="317"/>
                  </a:cubicBezTo>
                  <a:cubicBezTo>
                    <a:pt x="465" y="324"/>
                    <a:pt x="454" y="325"/>
                    <a:pt x="456" y="329"/>
                  </a:cubicBezTo>
                  <a:cubicBezTo>
                    <a:pt x="457" y="332"/>
                    <a:pt x="462" y="328"/>
                    <a:pt x="466" y="328"/>
                  </a:cubicBezTo>
                  <a:cubicBezTo>
                    <a:pt x="471" y="328"/>
                    <a:pt x="465" y="334"/>
                    <a:pt x="471" y="335"/>
                  </a:cubicBezTo>
                  <a:cubicBezTo>
                    <a:pt x="475" y="335"/>
                    <a:pt x="483" y="330"/>
                    <a:pt x="485" y="327"/>
                  </a:cubicBezTo>
                  <a:cubicBezTo>
                    <a:pt x="487" y="324"/>
                    <a:pt x="490" y="323"/>
                    <a:pt x="496" y="327"/>
                  </a:cubicBezTo>
                  <a:cubicBezTo>
                    <a:pt x="501" y="330"/>
                    <a:pt x="512" y="331"/>
                    <a:pt x="513" y="327"/>
                  </a:cubicBezTo>
                  <a:close/>
                  <a:moveTo>
                    <a:pt x="635" y="294"/>
                  </a:moveTo>
                  <a:cubicBezTo>
                    <a:pt x="639" y="295"/>
                    <a:pt x="640" y="300"/>
                    <a:pt x="647" y="306"/>
                  </a:cubicBezTo>
                  <a:cubicBezTo>
                    <a:pt x="654" y="312"/>
                    <a:pt x="655" y="308"/>
                    <a:pt x="656" y="304"/>
                  </a:cubicBezTo>
                  <a:cubicBezTo>
                    <a:pt x="657" y="300"/>
                    <a:pt x="665" y="303"/>
                    <a:pt x="665" y="299"/>
                  </a:cubicBezTo>
                  <a:cubicBezTo>
                    <a:pt x="664" y="295"/>
                    <a:pt x="671" y="290"/>
                    <a:pt x="676" y="288"/>
                  </a:cubicBezTo>
                  <a:cubicBezTo>
                    <a:pt x="680" y="286"/>
                    <a:pt x="672" y="282"/>
                    <a:pt x="666" y="282"/>
                  </a:cubicBezTo>
                  <a:cubicBezTo>
                    <a:pt x="660" y="283"/>
                    <a:pt x="659" y="278"/>
                    <a:pt x="659" y="276"/>
                  </a:cubicBezTo>
                  <a:cubicBezTo>
                    <a:pt x="659" y="273"/>
                    <a:pt x="648" y="267"/>
                    <a:pt x="644" y="268"/>
                  </a:cubicBezTo>
                  <a:cubicBezTo>
                    <a:pt x="640" y="269"/>
                    <a:pt x="634" y="263"/>
                    <a:pt x="629" y="263"/>
                  </a:cubicBezTo>
                  <a:cubicBezTo>
                    <a:pt x="624" y="262"/>
                    <a:pt x="617" y="259"/>
                    <a:pt x="618" y="253"/>
                  </a:cubicBezTo>
                  <a:cubicBezTo>
                    <a:pt x="618" y="248"/>
                    <a:pt x="627" y="255"/>
                    <a:pt x="629" y="251"/>
                  </a:cubicBezTo>
                  <a:cubicBezTo>
                    <a:pt x="631" y="247"/>
                    <a:pt x="620" y="249"/>
                    <a:pt x="620" y="246"/>
                  </a:cubicBezTo>
                  <a:cubicBezTo>
                    <a:pt x="619" y="243"/>
                    <a:pt x="622" y="244"/>
                    <a:pt x="624" y="242"/>
                  </a:cubicBezTo>
                  <a:cubicBezTo>
                    <a:pt x="627" y="240"/>
                    <a:pt x="623" y="237"/>
                    <a:pt x="620" y="235"/>
                  </a:cubicBezTo>
                  <a:cubicBezTo>
                    <a:pt x="617" y="234"/>
                    <a:pt x="617" y="238"/>
                    <a:pt x="614" y="238"/>
                  </a:cubicBezTo>
                  <a:cubicBezTo>
                    <a:pt x="611" y="238"/>
                    <a:pt x="614" y="234"/>
                    <a:pt x="615" y="231"/>
                  </a:cubicBezTo>
                  <a:cubicBezTo>
                    <a:pt x="617" y="229"/>
                    <a:pt x="607" y="226"/>
                    <a:pt x="602" y="227"/>
                  </a:cubicBezTo>
                  <a:cubicBezTo>
                    <a:pt x="598" y="229"/>
                    <a:pt x="596" y="226"/>
                    <a:pt x="596" y="223"/>
                  </a:cubicBezTo>
                  <a:cubicBezTo>
                    <a:pt x="596" y="220"/>
                    <a:pt x="589" y="223"/>
                    <a:pt x="586" y="225"/>
                  </a:cubicBezTo>
                  <a:cubicBezTo>
                    <a:pt x="583" y="228"/>
                    <a:pt x="579" y="223"/>
                    <a:pt x="583" y="223"/>
                  </a:cubicBezTo>
                  <a:cubicBezTo>
                    <a:pt x="586" y="222"/>
                    <a:pt x="591" y="219"/>
                    <a:pt x="590" y="216"/>
                  </a:cubicBezTo>
                  <a:cubicBezTo>
                    <a:pt x="589" y="213"/>
                    <a:pt x="579" y="212"/>
                    <a:pt x="577" y="217"/>
                  </a:cubicBezTo>
                  <a:cubicBezTo>
                    <a:pt x="575" y="221"/>
                    <a:pt x="567" y="212"/>
                    <a:pt x="567" y="209"/>
                  </a:cubicBezTo>
                  <a:cubicBezTo>
                    <a:pt x="567" y="205"/>
                    <a:pt x="555" y="208"/>
                    <a:pt x="557" y="203"/>
                  </a:cubicBezTo>
                  <a:cubicBezTo>
                    <a:pt x="558" y="197"/>
                    <a:pt x="543" y="196"/>
                    <a:pt x="539" y="196"/>
                  </a:cubicBezTo>
                  <a:cubicBezTo>
                    <a:pt x="535" y="196"/>
                    <a:pt x="529" y="199"/>
                    <a:pt x="530" y="203"/>
                  </a:cubicBezTo>
                  <a:cubicBezTo>
                    <a:pt x="530" y="206"/>
                    <a:pt x="525" y="205"/>
                    <a:pt x="524" y="201"/>
                  </a:cubicBezTo>
                  <a:cubicBezTo>
                    <a:pt x="524" y="197"/>
                    <a:pt x="513" y="205"/>
                    <a:pt x="510" y="205"/>
                  </a:cubicBezTo>
                  <a:cubicBezTo>
                    <a:pt x="508" y="205"/>
                    <a:pt x="512" y="194"/>
                    <a:pt x="511" y="191"/>
                  </a:cubicBezTo>
                  <a:cubicBezTo>
                    <a:pt x="509" y="188"/>
                    <a:pt x="507" y="187"/>
                    <a:pt x="505" y="181"/>
                  </a:cubicBezTo>
                  <a:cubicBezTo>
                    <a:pt x="503" y="175"/>
                    <a:pt x="491" y="178"/>
                    <a:pt x="488" y="181"/>
                  </a:cubicBezTo>
                  <a:cubicBezTo>
                    <a:pt x="485" y="184"/>
                    <a:pt x="476" y="183"/>
                    <a:pt x="471" y="188"/>
                  </a:cubicBezTo>
                  <a:cubicBezTo>
                    <a:pt x="465" y="193"/>
                    <a:pt x="471" y="199"/>
                    <a:pt x="473" y="200"/>
                  </a:cubicBezTo>
                  <a:cubicBezTo>
                    <a:pt x="475" y="202"/>
                    <a:pt x="465" y="205"/>
                    <a:pt x="469" y="208"/>
                  </a:cubicBezTo>
                  <a:cubicBezTo>
                    <a:pt x="472" y="211"/>
                    <a:pt x="477" y="210"/>
                    <a:pt x="478" y="215"/>
                  </a:cubicBezTo>
                  <a:cubicBezTo>
                    <a:pt x="478" y="219"/>
                    <a:pt x="465" y="213"/>
                    <a:pt x="463" y="209"/>
                  </a:cubicBezTo>
                  <a:cubicBezTo>
                    <a:pt x="462" y="205"/>
                    <a:pt x="464" y="201"/>
                    <a:pt x="462" y="198"/>
                  </a:cubicBezTo>
                  <a:cubicBezTo>
                    <a:pt x="459" y="195"/>
                    <a:pt x="461" y="191"/>
                    <a:pt x="466" y="186"/>
                  </a:cubicBezTo>
                  <a:cubicBezTo>
                    <a:pt x="471" y="181"/>
                    <a:pt x="475" y="182"/>
                    <a:pt x="475" y="179"/>
                  </a:cubicBezTo>
                  <a:cubicBezTo>
                    <a:pt x="475" y="176"/>
                    <a:pt x="454" y="176"/>
                    <a:pt x="441" y="187"/>
                  </a:cubicBezTo>
                  <a:cubicBezTo>
                    <a:pt x="429" y="198"/>
                    <a:pt x="433" y="213"/>
                    <a:pt x="434" y="216"/>
                  </a:cubicBezTo>
                  <a:cubicBezTo>
                    <a:pt x="434" y="219"/>
                    <a:pt x="445" y="218"/>
                    <a:pt x="451" y="219"/>
                  </a:cubicBezTo>
                  <a:cubicBezTo>
                    <a:pt x="458" y="221"/>
                    <a:pt x="454" y="224"/>
                    <a:pt x="450" y="223"/>
                  </a:cubicBezTo>
                  <a:cubicBezTo>
                    <a:pt x="445" y="222"/>
                    <a:pt x="437" y="221"/>
                    <a:pt x="437" y="224"/>
                  </a:cubicBezTo>
                  <a:cubicBezTo>
                    <a:pt x="437" y="228"/>
                    <a:pt x="447" y="234"/>
                    <a:pt x="453" y="233"/>
                  </a:cubicBezTo>
                  <a:cubicBezTo>
                    <a:pt x="459" y="231"/>
                    <a:pt x="459" y="231"/>
                    <a:pt x="462" y="234"/>
                  </a:cubicBezTo>
                  <a:cubicBezTo>
                    <a:pt x="465" y="238"/>
                    <a:pt x="472" y="237"/>
                    <a:pt x="479" y="237"/>
                  </a:cubicBezTo>
                  <a:cubicBezTo>
                    <a:pt x="486" y="237"/>
                    <a:pt x="494" y="240"/>
                    <a:pt x="497" y="240"/>
                  </a:cubicBezTo>
                  <a:cubicBezTo>
                    <a:pt x="501" y="241"/>
                    <a:pt x="505" y="239"/>
                    <a:pt x="506" y="237"/>
                  </a:cubicBezTo>
                  <a:cubicBezTo>
                    <a:pt x="507" y="235"/>
                    <a:pt x="521" y="240"/>
                    <a:pt x="525" y="239"/>
                  </a:cubicBezTo>
                  <a:cubicBezTo>
                    <a:pt x="529" y="239"/>
                    <a:pt x="527" y="235"/>
                    <a:pt x="524" y="234"/>
                  </a:cubicBezTo>
                  <a:cubicBezTo>
                    <a:pt x="521" y="233"/>
                    <a:pt x="522" y="228"/>
                    <a:pt x="526" y="230"/>
                  </a:cubicBezTo>
                  <a:cubicBezTo>
                    <a:pt x="529" y="232"/>
                    <a:pt x="535" y="233"/>
                    <a:pt x="536" y="236"/>
                  </a:cubicBezTo>
                  <a:cubicBezTo>
                    <a:pt x="537" y="239"/>
                    <a:pt x="540" y="238"/>
                    <a:pt x="540" y="240"/>
                  </a:cubicBezTo>
                  <a:cubicBezTo>
                    <a:pt x="541" y="243"/>
                    <a:pt x="553" y="246"/>
                    <a:pt x="553" y="249"/>
                  </a:cubicBezTo>
                  <a:cubicBezTo>
                    <a:pt x="553" y="252"/>
                    <a:pt x="541" y="253"/>
                    <a:pt x="545" y="256"/>
                  </a:cubicBezTo>
                  <a:cubicBezTo>
                    <a:pt x="548" y="259"/>
                    <a:pt x="553" y="253"/>
                    <a:pt x="558" y="252"/>
                  </a:cubicBezTo>
                  <a:cubicBezTo>
                    <a:pt x="562" y="252"/>
                    <a:pt x="562" y="262"/>
                    <a:pt x="566" y="261"/>
                  </a:cubicBezTo>
                  <a:cubicBezTo>
                    <a:pt x="570" y="259"/>
                    <a:pt x="574" y="262"/>
                    <a:pt x="578" y="269"/>
                  </a:cubicBezTo>
                  <a:cubicBezTo>
                    <a:pt x="583" y="275"/>
                    <a:pt x="578" y="281"/>
                    <a:pt x="578" y="283"/>
                  </a:cubicBezTo>
                  <a:cubicBezTo>
                    <a:pt x="579" y="286"/>
                    <a:pt x="587" y="285"/>
                    <a:pt x="592" y="282"/>
                  </a:cubicBezTo>
                  <a:cubicBezTo>
                    <a:pt x="597" y="280"/>
                    <a:pt x="602" y="285"/>
                    <a:pt x="605" y="289"/>
                  </a:cubicBezTo>
                  <a:cubicBezTo>
                    <a:pt x="609" y="292"/>
                    <a:pt x="592" y="298"/>
                    <a:pt x="593" y="295"/>
                  </a:cubicBezTo>
                  <a:cubicBezTo>
                    <a:pt x="595" y="292"/>
                    <a:pt x="583" y="283"/>
                    <a:pt x="572" y="287"/>
                  </a:cubicBezTo>
                  <a:cubicBezTo>
                    <a:pt x="561" y="291"/>
                    <a:pt x="568" y="297"/>
                    <a:pt x="569" y="301"/>
                  </a:cubicBezTo>
                  <a:cubicBezTo>
                    <a:pt x="571" y="305"/>
                    <a:pt x="560" y="308"/>
                    <a:pt x="550" y="305"/>
                  </a:cubicBezTo>
                  <a:cubicBezTo>
                    <a:pt x="540" y="302"/>
                    <a:pt x="543" y="307"/>
                    <a:pt x="539" y="307"/>
                  </a:cubicBezTo>
                  <a:cubicBezTo>
                    <a:pt x="534" y="307"/>
                    <a:pt x="530" y="314"/>
                    <a:pt x="534" y="318"/>
                  </a:cubicBezTo>
                  <a:cubicBezTo>
                    <a:pt x="537" y="322"/>
                    <a:pt x="546" y="318"/>
                    <a:pt x="552" y="318"/>
                  </a:cubicBezTo>
                  <a:cubicBezTo>
                    <a:pt x="559" y="319"/>
                    <a:pt x="560" y="321"/>
                    <a:pt x="561" y="317"/>
                  </a:cubicBezTo>
                  <a:cubicBezTo>
                    <a:pt x="561" y="313"/>
                    <a:pt x="568" y="315"/>
                    <a:pt x="573" y="316"/>
                  </a:cubicBezTo>
                  <a:cubicBezTo>
                    <a:pt x="578" y="317"/>
                    <a:pt x="577" y="324"/>
                    <a:pt x="583" y="325"/>
                  </a:cubicBezTo>
                  <a:cubicBezTo>
                    <a:pt x="589" y="326"/>
                    <a:pt x="584" y="332"/>
                    <a:pt x="588" y="336"/>
                  </a:cubicBezTo>
                  <a:cubicBezTo>
                    <a:pt x="592" y="340"/>
                    <a:pt x="603" y="337"/>
                    <a:pt x="608" y="342"/>
                  </a:cubicBezTo>
                  <a:cubicBezTo>
                    <a:pt x="612" y="346"/>
                    <a:pt x="631" y="355"/>
                    <a:pt x="634" y="352"/>
                  </a:cubicBezTo>
                  <a:cubicBezTo>
                    <a:pt x="637" y="348"/>
                    <a:pt x="618" y="331"/>
                    <a:pt x="612" y="330"/>
                  </a:cubicBezTo>
                  <a:cubicBezTo>
                    <a:pt x="606" y="328"/>
                    <a:pt x="618" y="326"/>
                    <a:pt x="625" y="332"/>
                  </a:cubicBezTo>
                  <a:cubicBezTo>
                    <a:pt x="632" y="337"/>
                    <a:pt x="642" y="340"/>
                    <a:pt x="648" y="333"/>
                  </a:cubicBezTo>
                  <a:cubicBezTo>
                    <a:pt x="653" y="327"/>
                    <a:pt x="643" y="329"/>
                    <a:pt x="643" y="324"/>
                  </a:cubicBezTo>
                  <a:cubicBezTo>
                    <a:pt x="643" y="319"/>
                    <a:pt x="640" y="312"/>
                    <a:pt x="634" y="312"/>
                  </a:cubicBezTo>
                  <a:cubicBezTo>
                    <a:pt x="629" y="312"/>
                    <a:pt x="616" y="302"/>
                    <a:pt x="621" y="299"/>
                  </a:cubicBezTo>
                  <a:cubicBezTo>
                    <a:pt x="626" y="297"/>
                    <a:pt x="619" y="294"/>
                    <a:pt x="623" y="290"/>
                  </a:cubicBezTo>
                  <a:cubicBezTo>
                    <a:pt x="627" y="286"/>
                    <a:pt x="630" y="294"/>
                    <a:pt x="635" y="294"/>
                  </a:cubicBezTo>
                  <a:close/>
                  <a:moveTo>
                    <a:pt x="556" y="276"/>
                  </a:moveTo>
                  <a:cubicBezTo>
                    <a:pt x="561" y="276"/>
                    <a:pt x="560" y="269"/>
                    <a:pt x="557" y="265"/>
                  </a:cubicBezTo>
                  <a:cubicBezTo>
                    <a:pt x="555" y="262"/>
                    <a:pt x="550" y="262"/>
                    <a:pt x="546" y="262"/>
                  </a:cubicBezTo>
                  <a:cubicBezTo>
                    <a:pt x="542" y="263"/>
                    <a:pt x="535" y="269"/>
                    <a:pt x="539" y="276"/>
                  </a:cubicBezTo>
                  <a:cubicBezTo>
                    <a:pt x="543" y="282"/>
                    <a:pt x="552" y="277"/>
                    <a:pt x="556" y="276"/>
                  </a:cubicBezTo>
                  <a:close/>
                  <a:moveTo>
                    <a:pt x="509" y="179"/>
                  </a:moveTo>
                  <a:cubicBezTo>
                    <a:pt x="507" y="184"/>
                    <a:pt x="514" y="184"/>
                    <a:pt x="515" y="190"/>
                  </a:cubicBezTo>
                  <a:cubicBezTo>
                    <a:pt x="515" y="195"/>
                    <a:pt x="522" y="197"/>
                    <a:pt x="527" y="194"/>
                  </a:cubicBezTo>
                  <a:cubicBezTo>
                    <a:pt x="533" y="190"/>
                    <a:pt x="547" y="195"/>
                    <a:pt x="547" y="190"/>
                  </a:cubicBezTo>
                  <a:cubicBezTo>
                    <a:pt x="547" y="186"/>
                    <a:pt x="532" y="179"/>
                    <a:pt x="526" y="180"/>
                  </a:cubicBezTo>
                  <a:cubicBezTo>
                    <a:pt x="521" y="181"/>
                    <a:pt x="512" y="174"/>
                    <a:pt x="509" y="179"/>
                  </a:cubicBezTo>
                  <a:close/>
                  <a:moveTo>
                    <a:pt x="649" y="497"/>
                  </a:moveTo>
                  <a:cubicBezTo>
                    <a:pt x="650" y="500"/>
                    <a:pt x="672" y="509"/>
                    <a:pt x="673" y="505"/>
                  </a:cubicBezTo>
                  <a:cubicBezTo>
                    <a:pt x="673" y="501"/>
                    <a:pt x="649" y="494"/>
                    <a:pt x="649" y="497"/>
                  </a:cubicBezTo>
                  <a:close/>
                  <a:moveTo>
                    <a:pt x="744" y="519"/>
                  </a:moveTo>
                  <a:cubicBezTo>
                    <a:pt x="743" y="522"/>
                    <a:pt x="740" y="517"/>
                    <a:pt x="744" y="515"/>
                  </a:cubicBezTo>
                  <a:cubicBezTo>
                    <a:pt x="747" y="512"/>
                    <a:pt x="743" y="511"/>
                    <a:pt x="740" y="513"/>
                  </a:cubicBezTo>
                  <a:cubicBezTo>
                    <a:pt x="737" y="514"/>
                    <a:pt x="738" y="506"/>
                    <a:pt x="741" y="505"/>
                  </a:cubicBezTo>
                  <a:cubicBezTo>
                    <a:pt x="743" y="503"/>
                    <a:pt x="734" y="500"/>
                    <a:pt x="734" y="503"/>
                  </a:cubicBezTo>
                  <a:cubicBezTo>
                    <a:pt x="734" y="506"/>
                    <a:pt x="727" y="504"/>
                    <a:pt x="726" y="501"/>
                  </a:cubicBezTo>
                  <a:cubicBezTo>
                    <a:pt x="726" y="499"/>
                    <a:pt x="721" y="498"/>
                    <a:pt x="723" y="496"/>
                  </a:cubicBezTo>
                  <a:cubicBezTo>
                    <a:pt x="724" y="495"/>
                    <a:pt x="717" y="494"/>
                    <a:pt x="716" y="497"/>
                  </a:cubicBezTo>
                  <a:cubicBezTo>
                    <a:pt x="716" y="500"/>
                    <a:pt x="713" y="495"/>
                    <a:pt x="717" y="491"/>
                  </a:cubicBezTo>
                  <a:cubicBezTo>
                    <a:pt x="721" y="487"/>
                    <a:pt x="719" y="483"/>
                    <a:pt x="723" y="481"/>
                  </a:cubicBezTo>
                  <a:cubicBezTo>
                    <a:pt x="726" y="479"/>
                    <a:pt x="723" y="477"/>
                    <a:pt x="719" y="478"/>
                  </a:cubicBezTo>
                  <a:cubicBezTo>
                    <a:pt x="715" y="480"/>
                    <a:pt x="705" y="494"/>
                    <a:pt x="705" y="497"/>
                  </a:cubicBezTo>
                  <a:cubicBezTo>
                    <a:pt x="705" y="501"/>
                    <a:pt x="705" y="506"/>
                    <a:pt x="702" y="505"/>
                  </a:cubicBezTo>
                  <a:cubicBezTo>
                    <a:pt x="698" y="505"/>
                    <a:pt x="694" y="508"/>
                    <a:pt x="697" y="510"/>
                  </a:cubicBezTo>
                  <a:cubicBezTo>
                    <a:pt x="700" y="512"/>
                    <a:pt x="690" y="518"/>
                    <a:pt x="694" y="520"/>
                  </a:cubicBezTo>
                  <a:cubicBezTo>
                    <a:pt x="698" y="522"/>
                    <a:pt x="703" y="520"/>
                    <a:pt x="707" y="520"/>
                  </a:cubicBezTo>
                  <a:cubicBezTo>
                    <a:pt x="712" y="521"/>
                    <a:pt x="716" y="521"/>
                    <a:pt x="719" y="518"/>
                  </a:cubicBezTo>
                  <a:cubicBezTo>
                    <a:pt x="723" y="516"/>
                    <a:pt x="723" y="521"/>
                    <a:pt x="727" y="520"/>
                  </a:cubicBezTo>
                  <a:cubicBezTo>
                    <a:pt x="731" y="520"/>
                    <a:pt x="725" y="523"/>
                    <a:pt x="725" y="526"/>
                  </a:cubicBezTo>
                  <a:cubicBezTo>
                    <a:pt x="725" y="529"/>
                    <a:pt x="729" y="525"/>
                    <a:pt x="732" y="523"/>
                  </a:cubicBezTo>
                  <a:cubicBezTo>
                    <a:pt x="735" y="522"/>
                    <a:pt x="739" y="523"/>
                    <a:pt x="737" y="526"/>
                  </a:cubicBezTo>
                  <a:cubicBezTo>
                    <a:pt x="736" y="528"/>
                    <a:pt x="746" y="531"/>
                    <a:pt x="748" y="527"/>
                  </a:cubicBezTo>
                  <a:cubicBezTo>
                    <a:pt x="750" y="523"/>
                    <a:pt x="746" y="517"/>
                    <a:pt x="744" y="519"/>
                  </a:cubicBezTo>
                  <a:close/>
                  <a:moveTo>
                    <a:pt x="69" y="451"/>
                  </a:moveTo>
                  <a:cubicBezTo>
                    <a:pt x="62" y="454"/>
                    <a:pt x="79" y="471"/>
                    <a:pt x="82" y="469"/>
                  </a:cubicBezTo>
                  <a:cubicBezTo>
                    <a:pt x="84" y="468"/>
                    <a:pt x="78" y="460"/>
                    <a:pt x="78" y="456"/>
                  </a:cubicBezTo>
                  <a:cubicBezTo>
                    <a:pt x="78" y="452"/>
                    <a:pt x="76" y="447"/>
                    <a:pt x="69" y="451"/>
                  </a:cubicBezTo>
                  <a:close/>
                  <a:moveTo>
                    <a:pt x="685" y="536"/>
                  </a:moveTo>
                  <a:cubicBezTo>
                    <a:pt x="682" y="536"/>
                    <a:pt x="684" y="532"/>
                    <a:pt x="684" y="530"/>
                  </a:cubicBezTo>
                  <a:cubicBezTo>
                    <a:pt x="685" y="528"/>
                    <a:pt x="679" y="531"/>
                    <a:pt x="679" y="533"/>
                  </a:cubicBezTo>
                  <a:cubicBezTo>
                    <a:pt x="678" y="536"/>
                    <a:pt x="674" y="537"/>
                    <a:pt x="674" y="538"/>
                  </a:cubicBezTo>
                  <a:cubicBezTo>
                    <a:pt x="674" y="543"/>
                    <a:pt x="674" y="540"/>
                    <a:pt x="671" y="542"/>
                  </a:cubicBezTo>
                  <a:cubicBezTo>
                    <a:pt x="668" y="543"/>
                    <a:pt x="656" y="542"/>
                    <a:pt x="656" y="539"/>
                  </a:cubicBezTo>
                  <a:cubicBezTo>
                    <a:pt x="655" y="537"/>
                    <a:pt x="647" y="535"/>
                    <a:pt x="647" y="532"/>
                  </a:cubicBezTo>
                  <a:cubicBezTo>
                    <a:pt x="646" y="528"/>
                    <a:pt x="642" y="527"/>
                    <a:pt x="645" y="523"/>
                  </a:cubicBezTo>
                  <a:cubicBezTo>
                    <a:pt x="649" y="519"/>
                    <a:pt x="645" y="517"/>
                    <a:pt x="642" y="520"/>
                  </a:cubicBezTo>
                  <a:cubicBezTo>
                    <a:pt x="639" y="523"/>
                    <a:pt x="637" y="519"/>
                    <a:pt x="641" y="517"/>
                  </a:cubicBezTo>
                  <a:cubicBezTo>
                    <a:pt x="645" y="515"/>
                    <a:pt x="653" y="514"/>
                    <a:pt x="649" y="506"/>
                  </a:cubicBezTo>
                  <a:cubicBezTo>
                    <a:pt x="645" y="499"/>
                    <a:pt x="619" y="508"/>
                    <a:pt x="613" y="512"/>
                  </a:cubicBezTo>
                  <a:cubicBezTo>
                    <a:pt x="606" y="516"/>
                    <a:pt x="598" y="528"/>
                    <a:pt x="595" y="528"/>
                  </a:cubicBezTo>
                  <a:cubicBezTo>
                    <a:pt x="591" y="528"/>
                    <a:pt x="601" y="521"/>
                    <a:pt x="602" y="519"/>
                  </a:cubicBezTo>
                  <a:cubicBezTo>
                    <a:pt x="604" y="517"/>
                    <a:pt x="602" y="514"/>
                    <a:pt x="604" y="515"/>
                  </a:cubicBezTo>
                  <a:cubicBezTo>
                    <a:pt x="606" y="516"/>
                    <a:pt x="612" y="507"/>
                    <a:pt x="616" y="504"/>
                  </a:cubicBezTo>
                  <a:cubicBezTo>
                    <a:pt x="620" y="501"/>
                    <a:pt x="624" y="504"/>
                    <a:pt x="624" y="501"/>
                  </a:cubicBezTo>
                  <a:cubicBezTo>
                    <a:pt x="625" y="499"/>
                    <a:pt x="627" y="497"/>
                    <a:pt x="631" y="494"/>
                  </a:cubicBezTo>
                  <a:cubicBezTo>
                    <a:pt x="634" y="491"/>
                    <a:pt x="679" y="491"/>
                    <a:pt x="683" y="491"/>
                  </a:cubicBezTo>
                  <a:cubicBezTo>
                    <a:pt x="688" y="492"/>
                    <a:pt x="696" y="486"/>
                    <a:pt x="698" y="482"/>
                  </a:cubicBezTo>
                  <a:cubicBezTo>
                    <a:pt x="701" y="478"/>
                    <a:pt x="704" y="478"/>
                    <a:pt x="710" y="479"/>
                  </a:cubicBezTo>
                  <a:cubicBezTo>
                    <a:pt x="716" y="479"/>
                    <a:pt x="719" y="474"/>
                    <a:pt x="722" y="472"/>
                  </a:cubicBezTo>
                  <a:cubicBezTo>
                    <a:pt x="725" y="470"/>
                    <a:pt x="724" y="469"/>
                    <a:pt x="721" y="468"/>
                  </a:cubicBezTo>
                  <a:cubicBezTo>
                    <a:pt x="718" y="467"/>
                    <a:pt x="716" y="466"/>
                    <a:pt x="718" y="466"/>
                  </a:cubicBezTo>
                  <a:cubicBezTo>
                    <a:pt x="721" y="465"/>
                    <a:pt x="722" y="464"/>
                    <a:pt x="724" y="461"/>
                  </a:cubicBezTo>
                  <a:cubicBezTo>
                    <a:pt x="725" y="457"/>
                    <a:pt x="723" y="459"/>
                    <a:pt x="719" y="454"/>
                  </a:cubicBezTo>
                  <a:cubicBezTo>
                    <a:pt x="716" y="449"/>
                    <a:pt x="714" y="456"/>
                    <a:pt x="710" y="455"/>
                  </a:cubicBezTo>
                  <a:cubicBezTo>
                    <a:pt x="707" y="455"/>
                    <a:pt x="713" y="450"/>
                    <a:pt x="710" y="448"/>
                  </a:cubicBezTo>
                  <a:cubicBezTo>
                    <a:pt x="707" y="447"/>
                    <a:pt x="701" y="448"/>
                    <a:pt x="696" y="452"/>
                  </a:cubicBezTo>
                  <a:cubicBezTo>
                    <a:pt x="692" y="455"/>
                    <a:pt x="692" y="451"/>
                    <a:pt x="688" y="455"/>
                  </a:cubicBezTo>
                  <a:cubicBezTo>
                    <a:pt x="685" y="459"/>
                    <a:pt x="685" y="453"/>
                    <a:pt x="686" y="452"/>
                  </a:cubicBezTo>
                  <a:cubicBezTo>
                    <a:pt x="688" y="450"/>
                    <a:pt x="690" y="452"/>
                    <a:pt x="691" y="450"/>
                  </a:cubicBezTo>
                  <a:cubicBezTo>
                    <a:pt x="693" y="447"/>
                    <a:pt x="695" y="450"/>
                    <a:pt x="699" y="447"/>
                  </a:cubicBezTo>
                  <a:cubicBezTo>
                    <a:pt x="703" y="444"/>
                    <a:pt x="707" y="445"/>
                    <a:pt x="708" y="443"/>
                  </a:cubicBezTo>
                  <a:cubicBezTo>
                    <a:pt x="710" y="441"/>
                    <a:pt x="706" y="439"/>
                    <a:pt x="702" y="439"/>
                  </a:cubicBezTo>
                  <a:cubicBezTo>
                    <a:pt x="698" y="440"/>
                    <a:pt x="695" y="434"/>
                    <a:pt x="693" y="436"/>
                  </a:cubicBezTo>
                  <a:cubicBezTo>
                    <a:pt x="690" y="438"/>
                    <a:pt x="690" y="433"/>
                    <a:pt x="688" y="435"/>
                  </a:cubicBezTo>
                  <a:cubicBezTo>
                    <a:pt x="685" y="437"/>
                    <a:pt x="683" y="434"/>
                    <a:pt x="682" y="431"/>
                  </a:cubicBezTo>
                  <a:cubicBezTo>
                    <a:pt x="680" y="427"/>
                    <a:pt x="672" y="421"/>
                    <a:pt x="667" y="420"/>
                  </a:cubicBezTo>
                  <a:cubicBezTo>
                    <a:pt x="662" y="418"/>
                    <a:pt x="666" y="416"/>
                    <a:pt x="668" y="418"/>
                  </a:cubicBezTo>
                  <a:cubicBezTo>
                    <a:pt x="671" y="419"/>
                    <a:pt x="674" y="416"/>
                    <a:pt x="675" y="414"/>
                  </a:cubicBezTo>
                  <a:cubicBezTo>
                    <a:pt x="676" y="412"/>
                    <a:pt x="673" y="410"/>
                    <a:pt x="672" y="410"/>
                  </a:cubicBezTo>
                  <a:cubicBezTo>
                    <a:pt x="670" y="410"/>
                    <a:pt x="670" y="408"/>
                    <a:pt x="671" y="406"/>
                  </a:cubicBezTo>
                  <a:cubicBezTo>
                    <a:pt x="671" y="404"/>
                    <a:pt x="665" y="401"/>
                    <a:pt x="665" y="399"/>
                  </a:cubicBezTo>
                  <a:cubicBezTo>
                    <a:pt x="665" y="398"/>
                    <a:pt x="662" y="396"/>
                    <a:pt x="662" y="395"/>
                  </a:cubicBezTo>
                  <a:cubicBezTo>
                    <a:pt x="662" y="393"/>
                    <a:pt x="659" y="391"/>
                    <a:pt x="659" y="388"/>
                  </a:cubicBezTo>
                  <a:cubicBezTo>
                    <a:pt x="659" y="386"/>
                    <a:pt x="653" y="382"/>
                    <a:pt x="653" y="379"/>
                  </a:cubicBezTo>
                  <a:cubicBezTo>
                    <a:pt x="653" y="376"/>
                    <a:pt x="650" y="374"/>
                    <a:pt x="649" y="371"/>
                  </a:cubicBezTo>
                  <a:cubicBezTo>
                    <a:pt x="648" y="368"/>
                    <a:pt x="646" y="370"/>
                    <a:pt x="645" y="374"/>
                  </a:cubicBezTo>
                  <a:cubicBezTo>
                    <a:pt x="644" y="379"/>
                    <a:pt x="640" y="378"/>
                    <a:pt x="641" y="380"/>
                  </a:cubicBezTo>
                  <a:cubicBezTo>
                    <a:pt x="643" y="383"/>
                    <a:pt x="642" y="383"/>
                    <a:pt x="640" y="385"/>
                  </a:cubicBezTo>
                  <a:cubicBezTo>
                    <a:pt x="638" y="387"/>
                    <a:pt x="641" y="390"/>
                    <a:pt x="638" y="390"/>
                  </a:cubicBezTo>
                  <a:cubicBezTo>
                    <a:pt x="635" y="390"/>
                    <a:pt x="637" y="395"/>
                    <a:pt x="635" y="393"/>
                  </a:cubicBezTo>
                  <a:cubicBezTo>
                    <a:pt x="634" y="390"/>
                    <a:pt x="630" y="391"/>
                    <a:pt x="630" y="394"/>
                  </a:cubicBezTo>
                  <a:cubicBezTo>
                    <a:pt x="630" y="396"/>
                    <a:pt x="624" y="399"/>
                    <a:pt x="622" y="398"/>
                  </a:cubicBezTo>
                  <a:cubicBezTo>
                    <a:pt x="619" y="398"/>
                    <a:pt x="619" y="393"/>
                    <a:pt x="617" y="395"/>
                  </a:cubicBezTo>
                  <a:cubicBezTo>
                    <a:pt x="615" y="396"/>
                    <a:pt x="616" y="390"/>
                    <a:pt x="612" y="391"/>
                  </a:cubicBezTo>
                  <a:cubicBezTo>
                    <a:pt x="609" y="391"/>
                    <a:pt x="607" y="390"/>
                    <a:pt x="608" y="388"/>
                  </a:cubicBezTo>
                  <a:cubicBezTo>
                    <a:pt x="609" y="385"/>
                    <a:pt x="603" y="383"/>
                    <a:pt x="605" y="382"/>
                  </a:cubicBezTo>
                  <a:cubicBezTo>
                    <a:pt x="607" y="380"/>
                    <a:pt x="604" y="377"/>
                    <a:pt x="604" y="372"/>
                  </a:cubicBezTo>
                  <a:cubicBezTo>
                    <a:pt x="603" y="367"/>
                    <a:pt x="606" y="367"/>
                    <a:pt x="606" y="365"/>
                  </a:cubicBezTo>
                  <a:cubicBezTo>
                    <a:pt x="606" y="363"/>
                    <a:pt x="604" y="363"/>
                    <a:pt x="602" y="365"/>
                  </a:cubicBezTo>
                  <a:cubicBezTo>
                    <a:pt x="600" y="366"/>
                    <a:pt x="600" y="363"/>
                    <a:pt x="597" y="363"/>
                  </a:cubicBezTo>
                  <a:cubicBezTo>
                    <a:pt x="595" y="363"/>
                    <a:pt x="588" y="363"/>
                    <a:pt x="587" y="359"/>
                  </a:cubicBezTo>
                  <a:cubicBezTo>
                    <a:pt x="587" y="356"/>
                    <a:pt x="584" y="358"/>
                    <a:pt x="583" y="354"/>
                  </a:cubicBezTo>
                  <a:cubicBezTo>
                    <a:pt x="582" y="351"/>
                    <a:pt x="579" y="354"/>
                    <a:pt x="579" y="352"/>
                  </a:cubicBezTo>
                  <a:cubicBezTo>
                    <a:pt x="579" y="349"/>
                    <a:pt x="578" y="348"/>
                    <a:pt x="576" y="348"/>
                  </a:cubicBezTo>
                  <a:cubicBezTo>
                    <a:pt x="573" y="348"/>
                    <a:pt x="573" y="346"/>
                    <a:pt x="570" y="345"/>
                  </a:cubicBezTo>
                  <a:cubicBezTo>
                    <a:pt x="567" y="345"/>
                    <a:pt x="563" y="347"/>
                    <a:pt x="561" y="348"/>
                  </a:cubicBezTo>
                  <a:cubicBezTo>
                    <a:pt x="560" y="349"/>
                    <a:pt x="555" y="345"/>
                    <a:pt x="554" y="347"/>
                  </a:cubicBezTo>
                  <a:cubicBezTo>
                    <a:pt x="552" y="348"/>
                    <a:pt x="552" y="346"/>
                    <a:pt x="547" y="344"/>
                  </a:cubicBezTo>
                  <a:cubicBezTo>
                    <a:pt x="542" y="343"/>
                    <a:pt x="536" y="343"/>
                    <a:pt x="536" y="344"/>
                  </a:cubicBezTo>
                  <a:cubicBezTo>
                    <a:pt x="535" y="346"/>
                    <a:pt x="532" y="347"/>
                    <a:pt x="532" y="351"/>
                  </a:cubicBezTo>
                  <a:cubicBezTo>
                    <a:pt x="533" y="354"/>
                    <a:pt x="537" y="354"/>
                    <a:pt x="538" y="356"/>
                  </a:cubicBezTo>
                  <a:cubicBezTo>
                    <a:pt x="539" y="359"/>
                    <a:pt x="536" y="358"/>
                    <a:pt x="536" y="360"/>
                  </a:cubicBezTo>
                  <a:cubicBezTo>
                    <a:pt x="535" y="363"/>
                    <a:pt x="533" y="363"/>
                    <a:pt x="533" y="364"/>
                  </a:cubicBezTo>
                  <a:cubicBezTo>
                    <a:pt x="533" y="366"/>
                    <a:pt x="535" y="366"/>
                    <a:pt x="536" y="369"/>
                  </a:cubicBezTo>
                  <a:cubicBezTo>
                    <a:pt x="536" y="372"/>
                    <a:pt x="538" y="372"/>
                    <a:pt x="539" y="377"/>
                  </a:cubicBezTo>
                  <a:cubicBezTo>
                    <a:pt x="539" y="381"/>
                    <a:pt x="537" y="380"/>
                    <a:pt x="536" y="381"/>
                  </a:cubicBezTo>
                  <a:cubicBezTo>
                    <a:pt x="534" y="381"/>
                    <a:pt x="536" y="384"/>
                    <a:pt x="533" y="387"/>
                  </a:cubicBezTo>
                  <a:cubicBezTo>
                    <a:pt x="530" y="390"/>
                    <a:pt x="528" y="393"/>
                    <a:pt x="530" y="395"/>
                  </a:cubicBezTo>
                  <a:cubicBezTo>
                    <a:pt x="532" y="396"/>
                    <a:pt x="540" y="400"/>
                    <a:pt x="543" y="405"/>
                  </a:cubicBezTo>
                  <a:cubicBezTo>
                    <a:pt x="546" y="410"/>
                    <a:pt x="546" y="418"/>
                    <a:pt x="545" y="423"/>
                  </a:cubicBezTo>
                  <a:cubicBezTo>
                    <a:pt x="544" y="429"/>
                    <a:pt x="538" y="430"/>
                    <a:pt x="533" y="435"/>
                  </a:cubicBezTo>
                  <a:cubicBezTo>
                    <a:pt x="528" y="440"/>
                    <a:pt x="523" y="439"/>
                    <a:pt x="521" y="439"/>
                  </a:cubicBezTo>
                  <a:cubicBezTo>
                    <a:pt x="519" y="439"/>
                    <a:pt x="520" y="444"/>
                    <a:pt x="523" y="447"/>
                  </a:cubicBezTo>
                  <a:cubicBezTo>
                    <a:pt x="527" y="451"/>
                    <a:pt x="524" y="452"/>
                    <a:pt x="526" y="456"/>
                  </a:cubicBezTo>
                  <a:cubicBezTo>
                    <a:pt x="527" y="460"/>
                    <a:pt x="526" y="463"/>
                    <a:pt x="528" y="466"/>
                  </a:cubicBezTo>
                  <a:cubicBezTo>
                    <a:pt x="530" y="469"/>
                    <a:pt x="529" y="471"/>
                    <a:pt x="526" y="473"/>
                  </a:cubicBezTo>
                  <a:cubicBezTo>
                    <a:pt x="523" y="475"/>
                    <a:pt x="527" y="474"/>
                    <a:pt x="527" y="477"/>
                  </a:cubicBezTo>
                  <a:cubicBezTo>
                    <a:pt x="528" y="481"/>
                    <a:pt x="526" y="479"/>
                    <a:pt x="524" y="477"/>
                  </a:cubicBezTo>
                  <a:cubicBezTo>
                    <a:pt x="521" y="475"/>
                    <a:pt x="519" y="480"/>
                    <a:pt x="519" y="482"/>
                  </a:cubicBezTo>
                  <a:cubicBezTo>
                    <a:pt x="519" y="484"/>
                    <a:pt x="513" y="479"/>
                    <a:pt x="512" y="480"/>
                  </a:cubicBezTo>
                  <a:cubicBezTo>
                    <a:pt x="511" y="480"/>
                    <a:pt x="512" y="476"/>
                    <a:pt x="509" y="474"/>
                  </a:cubicBezTo>
                  <a:cubicBezTo>
                    <a:pt x="506" y="471"/>
                    <a:pt x="503" y="471"/>
                    <a:pt x="503" y="468"/>
                  </a:cubicBezTo>
                  <a:cubicBezTo>
                    <a:pt x="503" y="465"/>
                    <a:pt x="497" y="464"/>
                    <a:pt x="497" y="461"/>
                  </a:cubicBezTo>
                  <a:cubicBezTo>
                    <a:pt x="497" y="458"/>
                    <a:pt x="498" y="450"/>
                    <a:pt x="497" y="448"/>
                  </a:cubicBezTo>
                  <a:cubicBezTo>
                    <a:pt x="495" y="445"/>
                    <a:pt x="496" y="443"/>
                    <a:pt x="498" y="441"/>
                  </a:cubicBezTo>
                  <a:cubicBezTo>
                    <a:pt x="499" y="439"/>
                    <a:pt x="496" y="436"/>
                    <a:pt x="493" y="436"/>
                  </a:cubicBezTo>
                  <a:cubicBezTo>
                    <a:pt x="490" y="436"/>
                    <a:pt x="485" y="435"/>
                    <a:pt x="480" y="435"/>
                  </a:cubicBezTo>
                  <a:cubicBezTo>
                    <a:pt x="476" y="435"/>
                    <a:pt x="473" y="435"/>
                    <a:pt x="471" y="433"/>
                  </a:cubicBezTo>
                  <a:cubicBezTo>
                    <a:pt x="470" y="432"/>
                    <a:pt x="466" y="429"/>
                    <a:pt x="460" y="428"/>
                  </a:cubicBezTo>
                  <a:cubicBezTo>
                    <a:pt x="454" y="426"/>
                    <a:pt x="451" y="423"/>
                    <a:pt x="451" y="422"/>
                  </a:cubicBezTo>
                  <a:cubicBezTo>
                    <a:pt x="450" y="420"/>
                    <a:pt x="445" y="419"/>
                    <a:pt x="443" y="417"/>
                  </a:cubicBezTo>
                  <a:cubicBezTo>
                    <a:pt x="442" y="415"/>
                    <a:pt x="436" y="414"/>
                    <a:pt x="434" y="415"/>
                  </a:cubicBezTo>
                  <a:cubicBezTo>
                    <a:pt x="432" y="415"/>
                    <a:pt x="426" y="410"/>
                    <a:pt x="423" y="410"/>
                  </a:cubicBezTo>
                  <a:cubicBezTo>
                    <a:pt x="420" y="410"/>
                    <a:pt x="412" y="414"/>
                    <a:pt x="410" y="414"/>
                  </a:cubicBezTo>
                  <a:cubicBezTo>
                    <a:pt x="409" y="414"/>
                    <a:pt x="411" y="411"/>
                    <a:pt x="412" y="410"/>
                  </a:cubicBezTo>
                  <a:cubicBezTo>
                    <a:pt x="412" y="408"/>
                    <a:pt x="409" y="403"/>
                    <a:pt x="408" y="399"/>
                  </a:cubicBezTo>
                  <a:cubicBezTo>
                    <a:pt x="407" y="395"/>
                    <a:pt x="406" y="391"/>
                    <a:pt x="402" y="392"/>
                  </a:cubicBezTo>
                  <a:cubicBezTo>
                    <a:pt x="398" y="392"/>
                    <a:pt x="393" y="390"/>
                    <a:pt x="392" y="390"/>
                  </a:cubicBezTo>
                  <a:cubicBezTo>
                    <a:pt x="391" y="389"/>
                    <a:pt x="391" y="378"/>
                    <a:pt x="392" y="374"/>
                  </a:cubicBezTo>
                  <a:cubicBezTo>
                    <a:pt x="393" y="369"/>
                    <a:pt x="398" y="363"/>
                    <a:pt x="398" y="360"/>
                  </a:cubicBezTo>
                  <a:cubicBezTo>
                    <a:pt x="398" y="357"/>
                    <a:pt x="401" y="356"/>
                    <a:pt x="404" y="355"/>
                  </a:cubicBezTo>
                  <a:cubicBezTo>
                    <a:pt x="406" y="354"/>
                    <a:pt x="404" y="349"/>
                    <a:pt x="407" y="348"/>
                  </a:cubicBezTo>
                  <a:cubicBezTo>
                    <a:pt x="410" y="348"/>
                    <a:pt x="410" y="347"/>
                    <a:pt x="411" y="345"/>
                  </a:cubicBezTo>
                  <a:cubicBezTo>
                    <a:pt x="411" y="342"/>
                    <a:pt x="415" y="344"/>
                    <a:pt x="413" y="342"/>
                  </a:cubicBezTo>
                  <a:cubicBezTo>
                    <a:pt x="411" y="340"/>
                    <a:pt x="412" y="340"/>
                    <a:pt x="417" y="340"/>
                  </a:cubicBezTo>
                  <a:cubicBezTo>
                    <a:pt x="421" y="340"/>
                    <a:pt x="427" y="338"/>
                    <a:pt x="426" y="334"/>
                  </a:cubicBezTo>
                  <a:cubicBezTo>
                    <a:pt x="425" y="329"/>
                    <a:pt x="414" y="333"/>
                    <a:pt x="414" y="329"/>
                  </a:cubicBezTo>
                  <a:cubicBezTo>
                    <a:pt x="414" y="326"/>
                    <a:pt x="400" y="325"/>
                    <a:pt x="401" y="323"/>
                  </a:cubicBezTo>
                  <a:cubicBezTo>
                    <a:pt x="402" y="321"/>
                    <a:pt x="415" y="325"/>
                    <a:pt x="420" y="327"/>
                  </a:cubicBezTo>
                  <a:cubicBezTo>
                    <a:pt x="425" y="329"/>
                    <a:pt x="426" y="328"/>
                    <a:pt x="430" y="328"/>
                  </a:cubicBezTo>
                  <a:cubicBezTo>
                    <a:pt x="434" y="328"/>
                    <a:pt x="431" y="323"/>
                    <a:pt x="432" y="321"/>
                  </a:cubicBezTo>
                  <a:cubicBezTo>
                    <a:pt x="433" y="319"/>
                    <a:pt x="440" y="324"/>
                    <a:pt x="445" y="323"/>
                  </a:cubicBezTo>
                  <a:cubicBezTo>
                    <a:pt x="449" y="322"/>
                    <a:pt x="453" y="313"/>
                    <a:pt x="457" y="311"/>
                  </a:cubicBezTo>
                  <a:cubicBezTo>
                    <a:pt x="460" y="308"/>
                    <a:pt x="457" y="306"/>
                    <a:pt x="450" y="307"/>
                  </a:cubicBezTo>
                  <a:cubicBezTo>
                    <a:pt x="443" y="307"/>
                    <a:pt x="439" y="304"/>
                    <a:pt x="435" y="302"/>
                  </a:cubicBezTo>
                  <a:cubicBezTo>
                    <a:pt x="432" y="299"/>
                    <a:pt x="432" y="297"/>
                    <a:pt x="436" y="297"/>
                  </a:cubicBezTo>
                  <a:cubicBezTo>
                    <a:pt x="440" y="297"/>
                    <a:pt x="449" y="305"/>
                    <a:pt x="453" y="305"/>
                  </a:cubicBezTo>
                  <a:cubicBezTo>
                    <a:pt x="456" y="305"/>
                    <a:pt x="463" y="298"/>
                    <a:pt x="465" y="296"/>
                  </a:cubicBezTo>
                  <a:cubicBezTo>
                    <a:pt x="468" y="294"/>
                    <a:pt x="463" y="293"/>
                    <a:pt x="461" y="291"/>
                  </a:cubicBezTo>
                  <a:cubicBezTo>
                    <a:pt x="459" y="290"/>
                    <a:pt x="464" y="288"/>
                    <a:pt x="467" y="288"/>
                  </a:cubicBezTo>
                  <a:cubicBezTo>
                    <a:pt x="470" y="288"/>
                    <a:pt x="471" y="291"/>
                    <a:pt x="473" y="292"/>
                  </a:cubicBezTo>
                  <a:cubicBezTo>
                    <a:pt x="474" y="294"/>
                    <a:pt x="479" y="291"/>
                    <a:pt x="482" y="291"/>
                  </a:cubicBezTo>
                  <a:cubicBezTo>
                    <a:pt x="484" y="291"/>
                    <a:pt x="481" y="287"/>
                    <a:pt x="477" y="285"/>
                  </a:cubicBezTo>
                  <a:cubicBezTo>
                    <a:pt x="473" y="284"/>
                    <a:pt x="477" y="281"/>
                    <a:pt x="478" y="283"/>
                  </a:cubicBezTo>
                  <a:cubicBezTo>
                    <a:pt x="480" y="286"/>
                    <a:pt x="483" y="285"/>
                    <a:pt x="484" y="288"/>
                  </a:cubicBezTo>
                  <a:cubicBezTo>
                    <a:pt x="486" y="293"/>
                    <a:pt x="488" y="290"/>
                    <a:pt x="491" y="288"/>
                  </a:cubicBezTo>
                  <a:cubicBezTo>
                    <a:pt x="495" y="287"/>
                    <a:pt x="497" y="285"/>
                    <a:pt x="499" y="283"/>
                  </a:cubicBezTo>
                  <a:cubicBezTo>
                    <a:pt x="501" y="280"/>
                    <a:pt x="502" y="283"/>
                    <a:pt x="504" y="279"/>
                  </a:cubicBezTo>
                  <a:cubicBezTo>
                    <a:pt x="506" y="276"/>
                    <a:pt x="503" y="273"/>
                    <a:pt x="500" y="270"/>
                  </a:cubicBezTo>
                  <a:cubicBezTo>
                    <a:pt x="497" y="268"/>
                    <a:pt x="500" y="266"/>
                    <a:pt x="497" y="264"/>
                  </a:cubicBezTo>
                  <a:cubicBezTo>
                    <a:pt x="494" y="263"/>
                    <a:pt x="494" y="260"/>
                    <a:pt x="497" y="261"/>
                  </a:cubicBezTo>
                  <a:cubicBezTo>
                    <a:pt x="501" y="261"/>
                    <a:pt x="504" y="260"/>
                    <a:pt x="506" y="258"/>
                  </a:cubicBezTo>
                  <a:cubicBezTo>
                    <a:pt x="507" y="255"/>
                    <a:pt x="500" y="255"/>
                    <a:pt x="503" y="253"/>
                  </a:cubicBezTo>
                  <a:cubicBezTo>
                    <a:pt x="507" y="251"/>
                    <a:pt x="504" y="249"/>
                    <a:pt x="501" y="249"/>
                  </a:cubicBezTo>
                  <a:cubicBezTo>
                    <a:pt x="497" y="249"/>
                    <a:pt x="494" y="247"/>
                    <a:pt x="494" y="245"/>
                  </a:cubicBezTo>
                  <a:cubicBezTo>
                    <a:pt x="494" y="242"/>
                    <a:pt x="488" y="244"/>
                    <a:pt x="485" y="242"/>
                  </a:cubicBezTo>
                  <a:cubicBezTo>
                    <a:pt x="481" y="240"/>
                    <a:pt x="473" y="241"/>
                    <a:pt x="471" y="241"/>
                  </a:cubicBezTo>
                  <a:cubicBezTo>
                    <a:pt x="470" y="241"/>
                    <a:pt x="469" y="249"/>
                    <a:pt x="472" y="249"/>
                  </a:cubicBezTo>
                  <a:cubicBezTo>
                    <a:pt x="475" y="249"/>
                    <a:pt x="477" y="252"/>
                    <a:pt x="475" y="253"/>
                  </a:cubicBezTo>
                  <a:cubicBezTo>
                    <a:pt x="472" y="254"/>
                    <a:pt x="475" y="257"/>
                    <a:pt x="473" y="257"/>
                  </a:cubicBezTo>
                  <a:cubicBezTo>
                    <a:pt x="471" y="256"/>
                    <a:pt x="468" y="256"/>
                    <a:pt x="468" y="260"/>
                  </a:cubicBezTo>
                  <a:cubicBezTo>
                    <a:pt x="467" y="265"/>
                    <a:pt x="467" y="267"/>
                    <a:pt x="464" y="269"/>
                  </a:cubicBezTo>
                  <a:cubicBezTo>
                    <a:pt x="461" y="270"/>
                    <a:pt x="463" y="263"/>
                    <a:pt x="460" y="264"/>
                  </a:cubicBezTo>
                  <a:cubicBezTo>
                    <a:pt x="457" y="264"/>
                    <a:pt x="457" y="270"/>
                    <a:pt x="459" y="270"/>
                  </a:cubicBezTo>
                  <a:cubicBezTo>
                    <a:pt x="461" y="271"/>
                    <a:pt x="462" y="273"/>
                    <a:pt x="462" y="275"/>
                  </a:cubicBezTo>
                  <a:cubicBezTo>
                    <a:pt x="463" y="278"/>
                    <a:pt x="458" y="276"/>
                    <a:pt x="456" y="279"/>
                  </a:cubicBezTo>
                  <a:cubicBezTo>
                    <a:pt x="454" y="283"/>
                    <a:pt x="454" y="278"/>
                    <a:pt x="451" y="276"/>
                  </a:cubicBezTo>
                  <a:cubicBezTo>
                    <a:pt x="449" y="273"/>
                    <a:pt x="446" y="270"/>
                    <a:pt x="446" y="267"/>
                  </a:cubicBezTo>
                  <a:cubicBezTo>
                    <a:pt x="446" y="264"/>
                    <a:pt x="447" y="264"/>
                    <a:pt x="449" y="263"/>
                  </a:cubicBezTo>
                  <a:cubicBezTo>
                    <a:pt x="451" y="263"/>
                    <a:pt x="449" y="261"/>
                    <a:pt x="449" y="258"/>
                  </a:cubicBezTo>
                  <a:cubicBezTo>
                    <a:pt x="449" y="254"/>
                    <a:pt x="447" y="255"/>
                    <a:pt x="444" y="252"/>
                  </a:cubicBezTo>
                  <a:cubicBezTo>
                    <a:pt x="441" y="248"/>
                    <a:pt x="437" y="248"/>
                    <a:pt x="436" y="250"/>
                  </a:cubicBezTo>
                  <a:cubicBezTo>
                    <a:pt x="434" y="252"/>
                    <a:pt x="435" y="255"/>
                    <a:pt x="433" y="256"/>
                  </a:cubicBezTo>
                  <a:cubicBezTo>
                    <a:pt x="430" y="257"/>
                    <a:pt x="431" y="262"/>
                    <a:pt x="429" y="263"/>
                  </a:cubicBezTo>
                  <a:cubicBezTo>
                    <a:pt x="427" y="263"/>
                    <a:pt x="428" y="253"/>
                    <a:pt x="426" y="253"/>
                  </a:cubicBezTo>
                  <a:cubicBezTo>
                    <a:pt x="424" y="252"/>
                    <a:pt x="424" y="249"/>
                    <a:pt x="427" y="249"/>
                  </a:cubicBezTo>
                  <a:cubicBezTo>
                    <a:pt x="430" y="249"/>
                    <a:pt x="432" y="246"/>
                    <a:pt x="429" y="246"/>
                  </a:cubicBezTo>
                  <a:cubicBezTo>
                    <a:pt x="427" y="246"/>
                    <a:pt x="423" y="243"/>
                    <a:pt x="421" y="242"/>
                  </a:cubicBezTo>
                  <a:cubicBezTo>
                    <a:pt x="419" y="242"/>
                    <a:pt x="416" y="245"/>
                    <a:pt x="415" y="244"/>
                  </a:cubicBezTo>
                  <a:cubicBezTo>
                    <a:pt x="413" y="242"/>
                    <a:pt x="415" y="239"/>
                    <a:pt x="415" y="237"/>
                  </a:cubicBezTo>
                  <a:cubicBezTo>
                    <a:pt x="415" y="235"/>
                    <a:pt x="418" y="238"/>
                    <a:pt x="420" y="235"/>
                  </a:cubicBezTo>
                  <a:cubicBezTo>
                    <a:pt x="422" y="232"/>
                    <a:pt x="415" y="232"/>
                    <a:pt x="415" y="230"/>
                  </a:cubicBezTo>
                  <a:cubicBezTo>
                    <a:pt x="415" y="227"/>
                    <a:pt x="409" y="226"/>
                    <a:pt x="407" y="225"/>
                  </a:cubicBezTo>
                  <a:cubicBezTo>
                    <a:pt x="405" y="224"/>
                    <a:pt x="408" y="219"/>
                    <a:pt x="407" y="218"/>
                  </a:cubicBezTo>
                  <a:cubicBezTo>
                    <a:pt x="406" y="216"/>
                    <a:pt x="400" y="210"/>
                    <a:pt x="397" y="210"/>
                  </a:cubicBezTo>
                  <a:cubicBezTo>
                    <a:pt x="394" y="211"/>
                    <a:pt x="393" y="206"/>
                    <a:pt x="395" y="206"/>
                  </a:cubicBezTo>
                  <a:cubicBezTo>
                    <a:pt x="396" y="207"/>
                    <a:pt x="398" y="205"/>
                    <a:pt x="401" y="202"/>
                  </a:cubicBezTo>
                  <a:cubicBezTo>
                    <a:pt x="404" y="198"/>
                    <a:pt x="404" y="197"/>
                    <a:pt x="402" y="197"/>
                  </a:cubicBezTo>
                  <a:cubicBezTo>
                    <a:pt x="400" y="196"/>
                    <a:pt x="399" y="194"/>
                    <a:pt x="403" y="194"/>
                  </a:cubicBezTo>
                  <a:cubicBezTo>
                    <a:pt x="406" y="194"/>
                    <a:pt x="413" y="197"/>
                    <a:pt x="416" y="195"/>
                  </a:cubicBezTo>
                  <a:cubicBezTo>
                    <a:pt x="418" y="193"/>
                    <a:pt x="425" y="182"/>
                    <a:pt x="428" y="178"/>
                  </a:cubicBezTo>
                  <a:cubicBezTo>
                    <a:pt x="431" y="174"/>
                    <a:pt x="426" y="174"/>
                    <a:pt x="419" y="174"/>
                  </a:cubicBezTo>
                  <a:cubicBezTo>
                    <a:pt x="412" y="175"/>
                    <a:pt x="411" y="172"/>
                    <a:pt x="405" y="172"/>
                  </a:cubicBezTo>
                  <a:cubicBezTo>
                    <a:pt x="400" y="171"/>
                    <a:pt x="389" y="173"/>
                    <a:pt x="388" y="174"/>
                  </a:cubicBezTo>
                  <a:cubicBezTo>
                    <a:pt x="386" y="176"/>
                    <a:pt x="390" y="177"/>
                    <a:pt x="390" y="179"/>
                  </a:cubicBezTo>
                  <a:cubicBezTo>
                    <a:pt x="389" y="181"/>
                    <a:pt x="386" y="178"/>
                    <a:pt x="384" y="179"/>
                  </a:cubicBezTo>
                  <a:cubicBezTo>
                    <a:pt x="383" y="180"/>
                    <a:pt x="385" y="182"/>
                    <a:pt x="384" y="188"/>
                  </a:cubicBezTo>
                  <a:cubicBezTo>
                    <a:pt x="384" y="195"/>
                    <a:pt x="386" y="195"/>
                    <a:pt x="388" y="198"/>
                  </a:cubicBezTo>
                  <a:cubicBezTo>
                    <a:pt x="389" y="200"/>
                    <a:pt x="389" y="203"/>
                    <a:pt x="389" y="208"/>
                  </a:cubicBezTo>
                  <a:cubicBezTo>
                    <a:pt x="389" y="212"/>
                    <a:pt x="385" y="211"/>
                    <a:pt x="384" y="212"/>
                  </a:cubicBezTo>
                  <a:cubicBezTo>
                    <a:pt x="383" y="213"/>
                    <a:pt x="387" y="215"/>
                    <a:pt x="387" y="217"/>
                  </a:cubicBezTo>
                  <a:cubicBezTo>
                    <a:pt x="386" y="220"/>
                    <a:pt x="382" y="216"/>
                    <a:pt x="380" y="217"/>
                  </a:cubicBezTo>
                  <a:cubicBezTo>
                    <a:pt x="377" y="217"/>
                    <a:pt x="375" y="224"/>
                    <a:pt x="378" y="226"/>
                  </a:cubicBezTo>
                  <a:cubicBezTo>
                    <a:pt x="380" y="228"/>
                    <a:pt x="381" y="228"/>
                    <a:pt x="379" y="230"/>
                  </a:cubicBezTo>
                  <a:cubicBezTo>
                    <a:pt x="378" y="232"/>
                    <a:pt x="375" y="236"/>
                    <a:pt x="380" y="239"/>
                  </a:cubicBezTo>
                  <a:cubicBezTo>
                    <a:pt x="384" y="243"/>
                    <a:pt x="393" y="243"/>
                    <a:pt x="397" y="245"/>
                  </a:cubicBezTo>
                  <a:cubicBezTo>
                    <a:pt x="401" y="248"/>
                    <a:pt x="395" y="247"/>
                    <a:pt x="397" y="250"/>
                  </a:cubicBezTo>
                  <a:cubicBezTo>
                    <a:pt x="398" y="253"/>
                    <a:pt x="394" y="254"/>
                    <a:pt x="394" y="256"/>
                  </a:cubicBezTo>
                  <a:cubicBezTo>
                    <a:pt x="394" y="259"/>
                    <a:pt x="396" y="258"/>
                    <a:pt x="398" y="253"/>
                  </a:cubicBezTo>
                  <a:cubicBezTo>
                    <a:pt x="401" y="249"/>
                    <a:pt x="402" y="255"/>
                    <a:pt x="402" y="258"/>
                  </a:cubicBezTo>
                  <a:cubicBezTo>
                    <a:pt x="402" y="262"/>
                    <a:pt x="399" y="260"/>
                    <a:pt x="396" y="263"/>
                  </a:cubicBezTo>
                  <a:cubicBezTo>
                    <a:pt x="394" y="267"/>
                    <a:pt x="392" y="267"/>
                    <a:pt x="388" y="267"/>
                  </a:cubicBezTo>
                  <a:cubicBezTo>
                    <a:pt x="384" y="266"/>
                    <a:pt x="387" y="272"/>
                    <a:pt x="388" y="275"/>
                  </a:cubicBezTo>
                  <a:cubicBezTo>
                    <a:pt x="389" y="278"/>
                    <a:pt x="388" y="279"/>
                    <a:pt x="384" y="278"/>
                  </a:cubicBezTo>
                  <a:cubicBezTo>
                    <a:pt x="379" y="277"/>
                    <a:pt x="377" y="274"/>
                    <a:pt x="379" y="271"/>
                  </a:cubicBezTo>
                  <a:cubicBezTo>
                    <a:pt x="381" y="268"/>
                    <a:pt x="383" y="264"/>
                    <a:pt x="380" y="264"/>
                  </a:cubicBezTo>
                  <a:cubicBezTo>
                    <a:pt x="378" y="265"/>
                    <a:pt x="372" y="264"/>
                    <a:pt x="370" y="262"/>
                  </a:cubicBezTo>
                  <a:cubicBezTo>
                    <a:pt x="369" y="259"/>
                    <a:pt x="372" y="260"/>
                    <a:pt x="377" y="261"/>
                  </a:cubicBezTo>
                  <a:cubicBezTo>
                    <a:pt x="382" y="261"/>
                    <a:pt x="377" y="257"/>
                    <a:pt x="381" y="257"/>
                  </a:cubicBezTo>
                  <a:cubicBezTo>
                    <a:pt x="385" y="257"/>
                    <a:pt x="388" y="259"/>
                    <a:pt x="391" y="257"/>
                  </a:cubicBezTo>
                  <a:cubicBezTo>
                    <a:pt x="394" y="254"/>
                    <a:pt x="389" y="248"/>
                    <a:pt x="386" y="249"/>
                  </a:cubicBezTo>
                  <a:cubicBezTo>
                    <a:pt x="384" y="250"/>
                    <a:pt x="379" y="251"/>
                    <a:pt x="379" y="249"/>
                  </a:cubicBezTo>
                  <a:cubicBezTo>
                    <a:pt x="379" y="246"/>
                    <a:pt x="384" y="248"/>
                    <a:pt x="386" y="247"/>
                  </a:cubicBezTo>
                  <a:cubicBezTo>
                    <a:pt x="389" y="247"/>
                    <a:pt x="385" y="244"/>
                    <a:pt x="381" y="245"/>
                  </a:cubicBezTo>
                  <a:cubicBezTo>
                    <a:pt x="378" y="245"/>
                    <a:pt x="375" y="246"/>
                    <a:pt x="372" y="242"/>
                  </a:cubicBezTo>
                  <a:cubicBezTo>
                    <a:pt x="369" y="239"/>
                    <a:pt x="364" y="237"/>
                    <a:pt x="362" y="245"/>
                  </a:cubicBezTo>
                  <a:cubicBezTo>
                    <a:pt x="361" y="252"/>
                    <a:pt x="356" y="248"/>
                    <a:pt x="354" y="250"/>
                  </a:cubicBezTo>
                  <a:cubicBezTo>
                    <a:pt x="352" y="253"/>
                    <a:pt x="356" y="255"/>
                    <a:pt x="361" y="255"/>
                  </a:cubicBezTo>
                  <a:cubicBezTo>
                    <a:pt x="366" y="255"/>
                    <a:pt x="370" y="260"/>
                    <a:pt x="367" y="260"/>
                  </a:cubicBezTo>
                  <a:cubicBezTo>
                    <a:pt x="365" y="260"/>
                    <a:pt x="366" y="263"/>
                    <a:pt x="364" y="262"/>
                  </a:cubicBezTo>
                  <a:cubicBezTo>
                    <a:pt x="361" y="261"/>
                    <a:pt x="358" y="262"/>
                    <a:pt x="360" y="264"/>
                  </a:cubicBezTo>
                  <a:cubicBezTo>
                    <a:pt x="362" y="266"/>
                    <a:pt x="359" y="267"/>
                    <a:pt x="360" y="270"/>
                  </a:cubicBezTo>
                  <a:cubicBezTo>
                    <a:pt x="360" y="272"/>
                    <a:pt x="356" y="270"/>
                    <a:pt x="352" y="269"/>
                  </a:cubicBezTo>
                  <a:cubicBezTo>
                    <a:pt x="348" y="269"/>
                    <a:pt x="341" y="270"/>
                    <a:pt x="335" y="271"/>
                  </a:cubicBezTo>
                  <a:cubicBezTo>
                    <a:pt x="330" y="273"/>
                    <a:pt x="324" y="271"/>
                    <a:pt x="322" y="268"/>
                  </a:cubicBezTo>
                  <a:cubicBezTo>
                    <a:pt x="320" y="266"/>
                    <a:pt x="317" y="266"/>
                    <a:pt x="313" y="266"/>
                  </a:cubicBezTo>
                  <a:cubicBezTo>
                    <a:pt x="309" y="266"/>
                    <a:pt x="311" y="263"/>
                    <a:pt x="306" y="262"/>
                  </a:cubicBezTo>
                  <a:cubicBezTo>
                    <a:pt x="301" y="262"/>
                    <a:pt x="302" y="258"/>
                    <a:pt x="301" y="256"/>
                  </a:cubicBezTo>
                  <a:cubicBezTo>
                    <a:pt x="301" y="253"/>
                    <a:pt x="291" y="254"/>
                    <a:pt x="288" y="256"/>
                  </a:cubicBezTo>
                  <a:cubicBezTo>
                    <a:pt x="284" y="259"/>
                    <a:pt x="277" y="258"/>
                    <a:pt x="275" y="262"/>
                  </a:cubicBezTo>
                  <a:cubicBezTo>
                    <a:pt x="273" y="266"/>
                    <a:pt x="277" y="265"/>
                    <a:pt x="279" y="265"/>
                  </a:cubicBezTo>
                  <a:cubicBezTo>
                    <a:pt x="282" y="265"/>
                    <a:pt x="282" y="262"/>
                    <a:pt x="287" y="263"/>
                  </a:cubicBezTo>
                  <a:cubicBezTo>
                    <a:pt x="292" y="263"/>
                    <a:pt x="296" y="257"/>
                    <a:pt x="298" y="259"/>
                  </a:cubicBezTo>
                  <a:cubicBezTo>
                    <a:pt x="300" y="262"/>
                    <a:pt x="289" y="266"/>
                    <a:pt x="284" y="267"/>
                  </a:cubicBezTo>
                  <a:cubicBezTo>
                    <a:pt x="279" y="267"/>
                    <a:pt x="280" y="271"/>
                    <a:pt x="285" y="278"/>
                  </a:cubicBezTo>
                  <a:cubicBezTo>
                    <a:pt x="290" y="285"/>
                    <a:pt x="283" y="281"/>
                    <a:pt x="283" y="285"/>
                  </a:cubicBezTo>
                  <a:cubicBezTo>
                    <a:pt x="283" y="288"/>
                    <a:pt x="274" y="284"/>
                    <a:pt x="278" y="282"/>
                  </a:cubicBezTo>
                  <a:cubicBezTo>
                    <a:pt x="281" y="281"/>
                    <a:pt x="280" y="278"/>
                    <a:pt x="277" y="276"/>
                  </a:cubicBezTo>
                  <a:cubicBezTo>
                    <a:pt x="274" y="273"/>
                    <a:pt x="272" y="276"/>
                    <a:pt x="273" y="273"/>
                  </a:cubicBezTo>
                  <a:cubicBezTo>
                    <a:pt x="273" y="271"/>
                    <a:pt x="270" y="273"/>
                    <a:pt x="267" y="271"/>
                  </a:cubicBezTo>
                  <a:cubicBezTo>
                    <a:pt x="264" y="269"/>
                    <a:pt x="263" y="267"/>
                    <a:pt x="260" y="269"/>
                  </a:cubicBezTo>
                  <a:cubicBezTo>
                    <a:pt x="256" y="271"/>
                    <a:pt x="252" y="271"/>
                    <a:pt x="244" y="272"/>
                  </a:cubicBezTo>
                  <a:cubicBezTo>
                    <a:pt x="236" y="273"/>
                    <a:pt x="222" y="273"/>
                    <a:pt x="219" y="270"/>
                  </a:cubicBezTo>
                  <a:cubicBezTo>
                    <a:pt x="217" y="268"/>
                    <a:pt x="226" y="263"/>
                    <a:pt x="229" y="264"/>
                  </a:cubicBezTo>
                  <a:cubicBezTo>
                    <a:pt x="231" y="264"/>
                    <a:pt x="230" y="261"/>
                    <a:pt x="226" y="257"/>
                  </a:cubicBezTo>
                  <a:cubicBezTo>
                    <a:pt x="221" y="254"/>
                    <a:pt x="212" y="252"/>
                    <a:pt x="212" y="254"/>
                  </a:cubicBezTo>
                  <a:cubicBezTo>
                    <a:pt x="212" y="256"/>
                    <a:pt x="207" y="254"/>
                    <a:pt x="200" y="253"/>
                  </a:cubicBezTo>
                  <a:cubicBezTo>
                    <a:pt x="193" y="252"/>
                    <a:pt x="192" y="249"/>
                    <a:pt x="187" y="249"/>
                  </a:cubicBezTo>
                  <a:cubicBezTo>
                    <a:pt x="183" y="249"/>
                    <a:pt x="176" y="247"/>
                    <a:pt x="171" y="243"/>
                  </a:cubicBezTo>
                  <a:cubicBezTo>
                    <a:pt x="166" y="239"/>
                    <a:pt x="153" y="240"/>
                    <a:pt x="152" y="244"/>
                  </a:cubicBezTo>
                  <a:cubicBezTo>
                    <a:pt x="150" y="248"/>
                    <a:pt x="146" y="248"/>
                    <a:pt x="142" y="248"/>
                  </a:cubicBezTo>
                  <a:cubicBezTo>
                    <a:pt x="138" y="248"/>
                    <a:pt x="144" y="243"/>
                    <a:pt x="142" y="242"/>
                  </a:cubicBezTo>
                  <a:cubicBezTo>
                    <a:pt x="141" y="241"/>
                    <a:pt x="143" y="236"/>
                    <a:pt x="140" y="236"/>
                  </a:cubicBezTo>
                  <a:cubicBezTo>
                    <a:pt x="137" y="235"/>
                    <a:pt x="134" y="248"/>
                    <a:pt x="128" y="248"/>
                  </a:cubicBezTo>
                  <a:cubicBezTo>
                    <a:pt x="123" y="247"/>
                    <a:pt x="120" y="234"/>
                    <a:pt x="116" y="231"/>
                  </a:cubicBezTo>
                  <a:cubicBezTo>
                    <a:pt x="111" y="228"/>
                    <a:pt x="107" y="227"/>
                    <a:pt x="111" y="232"/>
                  </a:cubicBezTo>
                  <a:cubicBezTo>
                    <a:pt x="114" y="237"/>
                    <a:pt x="107" y="234"/>
                    <a:pt x="108" y="237"/>
                  </a:cubicBezTo>
                  <a:cubicBezTo>
                    <a:pt x="108" y="241"/>
                    <a:pt x="101" y="245"/>
                    <a:pt x="101" y="243"/>
                  </a:cubicBezTo>
                  <a:cubicBezTo>
                    <a:pt x="102" y="241"/>
                    <a:pt x="98" y="239"/>
                    <a:pt x="93" y="244"/>
                  </a:cubicBezTo>
                  <a:cubicBezTo>
                    <a:pt x="89" y="249"/>
                    <a:pt x="86" y="248"/>
                    <a:pt x="85" y="247"/>
                  </a:cubicBezTo>
                  <a:cubicBezTo>
                    <a:pt x="85" y="245"/>
                    <a:pt x="72" y="251"/>
                    <a:pt x="72" y="254"/>
                  </a:cubicBezTo>
                  <a:cubicBezTo>
                    <a:pt x="73" y="256"/>
                    <a:pt x="70" y="258"/>
                    <a:pt x="66" y="257"/>
                  </a:cubicBezTo>
                  <a:cubicBezTo>
                    <a:pt x="63" y="257"/>
                    <a:pt x="66" y="254"/>
                    <a:pt x="69" y="253"/>
                  </a:cubicBezTo>
                  <a:cubicBezTo>
                    <a:pt x="72" y="251"/>
                    <a:pt x="80" y="244"/>
                    <a:pt x="85" y="243"/>
                  </a:cubicBezTo>
                  <a:cubicBezTo>
                    <a:pt x="89" y="243"/>
                    <a:pt x="98" y="239"/>
                    <a:pt x="98" y="237"/>
                  </a:cubicBezTo>
                  <a:cubicBezTo>
                    <a:pt x="98" y="235"/>
                    <a:pt x="94" y="237"/>
                    <a:pt x="91" y="236"/>
                  </a:cubicBezTo>
                  <a:cubicBezTo>
                    <a:pt x="88" y="236"/>
                    <a:pt x="83" y="239"/>
                    <a:pt x="77" y="241"/>
                  </a:cubicBezTo>
                  <a:cubicBezTo>
                    <a:pt x="72" y="243"/>
                    <a:pt x="67" y="243"/>
                    <a:pt x="68" y="246"/>
                  </a:cubicBezTo>
                  <a:cubicBezTo>
                    <a:pt x="70" y="249"/>
                    <a:pt x="63" y="245"/>
                    <a:pt x="62" y="247"/>
                  </a:cubicBezTo>
                  <a:cubicBezTo>
                    <a:pt x="61" y="249"/>
                    <a:pt x="58" y="247"/>
                    <a:pt x="60" y="246"/>
                  </a:cubicBezTo>
                  <a:cubicBezTo>
                    <a:pt x="62" y="245"/>
                    <a:pt x="56" y="243"/>
                    <a:pt x="56" y="244"/>
                  </a:cubicBezTo>
                  <a:cubicBezTo>
                    <a:pt x="56" y="245"/>
                    <a:pt x="55" y="247"/>
                    <a:pt x="50" y="247"/>
                  </a:cubicBezTo>
                  <a:cubicBezTo>
                    <a:pt x="46" y="247"/>
                    <a:pt x="41" y="250"/>
                    <a:pt x="44" y="253"/>
                  </a:cubicBezTo>
                  <a:cubicBezTo>
                    <a:pt x="47" y="255"/>
                    <a:pt x="49" y="256"/>
                    <a:pt x="48" y="257"/>
                  </a:cubicBezTo>
                  <a:cubicBezTo>
                    <a:pt x="46" y="259"/>
                    <a:pt x="41" y="253"/>
                    <a:pt x="35" y="254"/>
                  </a:cubicBezTo>
                  <a:cubicBezTo>
                    <a:pt x="28" y="255"/>
                    <a:pt x="15" y="247"/>
                    <a:pt x="15" y="245"/>
                  </a:cubicBezTo>
                  <a:cubicBezTo>
                    <a:pt x="15" y="243"/>
                    <a:pt x="6" y="244"/>
                    <a:pt x="0" y="244"/>
                  </a:cubicBezTo>
                  <a:cubicBezTo>
                    <a:pt x="0" y="373"/>
                    <a:pt x="0" y="373"/>
                    <a:pt x="0" y="373"/>
                  </a:cubicBezTo>
                  <a:cubicBezTo>
                    <a:pt x="0" y="373"/>
                    <a:pt x="3" y="375"/>
                    <a:pt x="4" y="374"/>
                  </a:cubicBezTo>
                  <a:cubicBezTo>
                    <a:pt x="5" y="372"/>
                    <a:pt x="8" y="374"/>
                    <a:pt x="12" y="372"/>
                  </a:cubicBezTo>
                  <a:cubicBezTo>
                    <a:pt x="16" y="370"/>
                    <a:pt x="18" y="374"/>
                    <a:pt x="18" y="376"/>
                  </a:cubicBezTo>
                  <a:cubicBezTo>
                    <a:pt x="18" y="378"/>
                    <a:pt x="24" y="382"/>
                    <a:pt x="26" y="385"/>
                  </a:cubicBezTo>
                  <a:cubicBezTo>
                    <a:pt x="29" y="388"/>
                    <a:pt x="30" y="391"/>
                    <a:pt x="33" y="389"/>
                  </a:cubicBezTo>
                  <a:cubicBezTo>
                    <a:pt x="35" y="387"/>
                    <a:pt x="40" y="386"/>
                    <a:pt x="40" y="383"/>
                  </a:cubicBezTo>
                  <a:cubicBezTo>
                    <a:pt x="40" y="380"/>
                    <a:pt x="52" y="379"/>
                    <a:pt x="52" y="384"/>
                  </a:cubicBezTo>
                  <a:cubicBezTo>
                    <a:pt x="52" y="388"/>
                    <a:pt x="63" y="393"/>
                    <a:pt x="70" y="404"/>
                  </a:cubicBezTo>
                  <a:cubicBezTo>
                    <a:pt x="76" y="416"/>
                    <a:pt x="75" y="418"/>
                    <a:pt x="85" y="422"/>
                  </a:cubicBezTo>
                  <a:cubicBezTo>
                    <a:pt x="94" y="426"/>
                    <a:pt x="94" y="428"/>
                    <a:pt x="93" y="431"/>
                  </a:cubicBezTo>
                  <a:cubicBezTo>
                    <a:pt x="92" y="434"/>
                    <a:pt x="99" y="436"/>
                    <a:pt x="95" y="439"/>
                  </a:cubicBezTo>
                  <a:cubicBezTo>
                    <a:pt x="93" y="440"/>
                    <a:pt x="91" y="441"/>
                    <a:pt x="89" y="443"/>
                  </a:cubicBezTo>
                  <a:cubicBezTo>
                    <a:pt x="89" y="444"/>
                    <a:pt x="91" y="445"/>
                    <a:pt x="92" y="447"/>
                  </a:cubicBezTo>
                  <a:cubicBezTo>
                    <a:pt x="95" y="449"/>
                    <a:pt x="88" y="449"/>
                    <a:pt x="90" y="450"/>
                  </a:cubicBezTo>
                  <a:cubicBezTo>
                    <a:pt x="92" y="452"/>
                    <a:pt x="90" y="455"/>
                    <a:pt x="92" y="457"/>
                  </a:cubicBezTo>
                  <a:cubicBezTo>
                    <a:pt x="94" y="459"/>
                    <a:pt x="97" y="458"/>
                    <a:pt x="99" y="456"/>
                  </a:cubicBezTo>
                  <a:cubicBezTo>
                    <a:pt x="101" y="455"/>
                    <a:pt x="103" y="458"/>
                    <a:pt x="101" y="461"/>
                  </a:cubicBezTo>
                  <a:cubicBezTo>
                    <a:pt x="99" y="464"/>
                    <a:pt x="103" y="466"/>
                    <a:pt x="104" y="464"/>
                  </a:cubicBezTo>
                  <a:cubicBezTo>
                    <a:pt x="106" y="462"/>
                    <a:pt x="110" y="467"/>
                    <a:pt x="111" y="468"/>
                  </a:cubicBezTo>
                  <a:cubicBezTo>
                    <a:pt x="113" y="469"/>
                    <a:pt x="115" y="472"/>
                    <a:pt x="112" y="472"/>
                  </a:cubicBezTo>
                  <a:cubicBezTo>
                    <a:pt x="109" y="472"/>
                    <a:pt x="109" y="477"/>
                    <a:pt x="111" y="477"/>
                  </a:cubicBezTo>
                  <a:cubicBezTo>
                    <a:pt x="114" y="477"/>
                    <a:pt x="113" y="480"/>
                    <a:pt x="113" y="482"/>
                  </a:cubicBezTo>
                  <a:cubicBezTo>
                    <a:pt x="113" y="483"/>
                    <a:pt x="120" y="486"/>
                    <a:pt x="122" y="485"/>
                  </a:cubicBezTo>
                  <a:cubicBezTo>
                    <a:pt x="125" y="484"/>
                    <a:pt x="127" y="486"/>
                    <a:pt x="128" y="489"/>
                  </a:cubicBezTo>
                  <a:cubicBezTo>
                    <a:pt x="129" y="491"/>
                    <a:pt x="134" y="492"/>
                    <a:pt x="135" y="491"/>
                  </a:cubicBezTo>
                  <a:cubicBezTo>
                    <a:pt x="137" y="489"/>
                    <a:pt x="138" y="493"/>
                    <a:pt x="139" y="496"/>
                  </a:cubicBezTo>
                  <a:cubicBezTo>
                    <a:pt x="139" y="498"/>
                    <a:pt x="143" y="497"/>
                    <a:pt x="145" y="497"/>
                  </a:cubicBezTo>
                  <a:cubicBezTo>
                    <a:pt x="147" y="497"/>
                    <a:pt x="148" y="500"/>
                    <a:pt x="150" y="499"/>
                  </a:cubicBezTo>
                  <a:cubicBezTo>
                    <a:pt x="153" y="498"/>
                    <a:pt x="154" y="504"/>
                    <a:pt x="156" y="507"/>
                  </a:cubicBezTo>
                  <a:cubicBezTo>
                    <a:pt x="388" y="506"/>
                    <a:pt x="388" y="506"/>
                    <a:pt x="388" y="506"/>
                  </a:cubicBezTo>
                  <a:cubicBezTo>
                    <a:pt x="388" y="506"/>
                    <a:pt x="389" y="500"/>
                    <a:pt x="391" y="502"/>
                  </a:cubicBezTo>
                  <a:cubicBezTo>
                    <a:pt x="394" y="504"/>
                    <a:pt x="392" y="507"/>
                    <a:pt x="395" y="509"/>
                  </a:cubicBezTo>
                  <a:cubicBezTo>
                    <a:pt x="398" y="510"/>
                    <a:pt x="400" y="512"/>
                    <a:pt x="402" y="511"/>
                  </a:cubicBezTo>
                  <a:cubicBezTo>
                    <a:pt x="404" y="510"/>
                    <a:pt x="407" y="508"/>
                    <a:pt x="410" y="511"/>
                  </a:cubicBezTo>
                  <a:cubicBezTo>
                    <a:pt x="413" y="515"/>
                    <a:pt x="415" y="512"/>
                    <a:pt x="417" y="514"/>
                  </a:cubicBezTo>
                  <a:cubicBezTo>
                    <a:pt x="419" y="516"/>
                    <a:pt x="422" y="518"/>
                    <a:pt x="424" y="515"/>
                  </a:cubicBezTo>
                  <a:cubicBezTo>
                    <a:pt x="426" y="513"/>
                    <a:pt x="433" y="516"/>
                    <a:pt x="436" y="517"/>
                  </a:cubicBezTo>
                  <a:cubicBezTo>
                    <a:pt x="440" y="514"/>
                    <a:pt x="443" y="507"/>
                    <a:pt x="447" y="507"/>
                  </a:cubicBezTo>
                  <a:cubicBezTo>
                    <a:pt x="452" y="507"/>
                    <a:pt x="464" y="508"/>
                    <a:pt x="465" y="514"/>
                  </a:cubicBezTo>
                  <a:cubicBezTo>
                    <a:pt x="466" y="520"/>
                    <a:pt x="473" y="515"/>
                    <a:pt x="474" y="520"/>
                  </a:cubicBezTo>
                  <a:cubicBezTo>
                    <a:pt x="475" y="526"/>
                    <a:pt x="479" y="530"/>
                    <a:pt x="479" y="532"/>
                  </a:cubicBezTo>
                  <a:cubicBezTo>
                    <a:pt x="480" y="533"/>
                    <a:pt x="482" y="534"/>
                    <a:pt x="483" y="536"/>
                  </a:cubicBezTo>
                  <a:cubicBezTo>
                    <a:pt x="486" y="535"/>
                    <a:pt x="492" y="536"/>
                    <a:pt x="496" y="537"/>
                  </a:cubicBezTo>
                  <a:cubicBezTo>
                    <a:pt x="502" y="539"/>
                    <a:pt x="509" y="535"/>
                    <a:pt x="512" y="541"/>
                  </a:cubicBezTo>
                  <a:cubicBezTo>
                    <a:pt x="515" y="548"/>
                    <a:pt x="521" y="553"/>
                    <a:pt x="515" y="553"/>
                  </a:cubicBezTo>
                  <a:cubicBezTo>
                    <a:pt x="510" y="553"/>
                    <a:pt x="504" y="547"/>
                    <a:pt x="504" y="550"/>
                  </a:cubicBezTo>
                  <a:cubicBezTo>
                    <a:pt x="505" y="554"/>
                    <a:pt x="502" y="552"/>
                    <a:pt x="502" y="558"/>
                  </a:cubicBezTo>
                  <a:cubicBezTo>
                    <a:pt x="502" y="563"/>
                    <a:pt x="498" y="571"/>
                    <a:pt x="496" y="571"/>
                  </a:cubicBezTo>
                  <a:cubicBezTo>
                    <a:pt x="495" y="571"/>
                    <a:pt x="495" y="571"/>
                    <a:pt x="495" y="571"/>
                  </a:cubicBezTo>
                  <a:cubicBezTo>
                    <a:pt x="495" y="573"/>
                    <a:pt x="495" y="576"/>
                    <a:pt x="497" y="577"/>
                  </a:cubicBezTo>
                  <a:cubicBezTo>
                    <a:pt x="500" y="575"/>
                    <a:pt x="504" y="572"/>
                    <a:pt x="507" y="572"/>
                  </a:cubicBezTo>
                  <a:cubicBezTo>
                    <a:pt x="513" y="572"/>
                    <a:pt x="514" y="576"/>
                    <a:pt x="518" y="573"/>
                  </a:cubicBezTo>
                  <a:cubicBezTo>
                    <a:pt x="522" y="571"/>
                    <a:pt x="522" y="569"/>
                    <a:pt x="523" y="571"/>
                  </a:cubicBezTo>
                  <a:cubicBezTo>
                    <a:pt x="523" y="572"/>
                    <a:pt x="523" y="572"/>
                    <a:pt x="523" y="572"/>
                  </a:cubicBezTo>
                  <a:cubicBezTo>
                    <a:pt x="524" y="571"/>
                    <a:pt x="525" y="571"/>
                    <a:pt x="526" y="570"/>
                  </a:cubicBezTo>
                  <a:cubicBezTo>
                    <a:pt x="526" y="569"/>
                    <a:pt x="525" y="568"/>
                    <a:pt x="525" y="567"/>
                  </a:cubicBezTo>
                  <a:cubicBezTo>
                    <a:pt x="521" y="567"/>
                    <a:pt x="520" y="568"/>
                    <a:pt x="519" y="565"/>
                  </a:cubicBezTo>
                  <a:cubicBezTo>
                    <a:pt x="518" y="561"/>
                    <a:pt x="530" y="557"/>
                    <a:pt x="536" y="558"/>
                  </a:cubicBezTo>
                  <a:cubicBezTo>
                    <a:pt x="542" y="559"/>
                    <a:pt x="546" y="555"/>
                    <a:pt x="548" y="557"/>
                  </a:cubicBezTo>
                  <a:cubicBezTo>
                    <a:pt x="551" y="554"/>
                    <a:pt x="558" y="549"/>
                    <a:pt x="559" y="549"/>
                  </a:cubicBezTo>
                  <a:cubicBezTo>
                    <a:pt x="561" y="549"/>
                    <a:pt x="588" y="549"/>
                    <a:pt x="588" y="549"/>
                  </a:cubicBezTo>
                  <a:cubicBezTo>
                    <a:pt x="588" y="549"/>
                    <a:pt x="597" y="543"/>
                    <a:pt x="599" y="538"/>
                  </a:cubicBezTo>
                  <a:cubicBezTo>
                    <a:pt x="600" y="532"/>
                    <a:pt x="606" y="520"/>
                    <a:pt x="609" y="523"/>
                  </a:cubicBezTo>
                  <a:cubicBezTo>
                    <a:pt x="613" y="525"/>
                    <a:pt x="620" y="523"/>
                    <a:pt x="620" y="526"/>
                  </a:cubicBezTo>
                  <a:cubicBezTo>
                    <a:pt x="621" y="528"/>
                    <a:pt x="618" y="537"/>
                    <a:pt x="628" y="549"/>
                  </a:cubicBezTo>
                  <a:cubicBezTo>
                    <a:pt x="631" y="547"/>
                    <a:pt x="634" y="546"/>
                    <a:pt x="636" y="546"/>
                  </a:cubicBezTo>
                  <a:cubicBezTo>
                    <a:pt x="640" y="546"/>
                    <a:pt x="645" y="541"/>
                    <a:pt x="646" y="539"/>
                  </a:cubicBezTo>
                  <a:cubicBezTo>
                    <a:pt x="648" y="536"/>
                    <a:pt x="650" y="541"/>
                    <a:pt x="647" y="542"/>
                  </a:cubicBezTo>
                  <a:cubicBezTo>
                    <a:pt x="644" y="543"/>
                    <a:pt x="649" y="545"/>
                    <a:pt x="654" y="545"/>
                  </a:cubicBezTo>
                  <a:cubicBezTo>
                    <a:pt x="660" y="545"/>
                    <a:pt x="652" y="547"/>
                    <a:pt x="648" y="547"/>
                  </a:cubicBezTo>
                  <a:cubicBezTo>
                    <a:pt x="644" y="547"/>
                    <a:pt x="643" y="547"/>
                    <a:pt x="637" y="552"/>
                  </a:cubicBezTo>
                  <a:cubicBezTo>
                    <a:pt x="632" y="558"/>
                    <a:pt x="633" y="559"/>
                    <a:pt x="636" y="562"/>
                  </a:cubicBezTo>
                  <a:cubicBezTo>
                    <a:pt x="639" y="564"/>
                    <a:pt x="643" y="563"/>
                    <a:pt x="647" y="560"/>
                  </a:cubicBezTo>
                  <a:cubicBezTo>
                    <a:pt x="651" y="556"/>
                    <a:pt x="651" y="553"/>
                    <a:pt x="655" y="553"/>
                  </a:cubicBezTo>
                  <a:cubicBezTo>
                    <a:pt x="659" y="553"/>
                    <a:pt x="670" y="549"/>
                    <a:pt x="675" y="548"/>
                  </a:cubicBezTo>
                  <a:cubicBezTo>
                    <a:pt x="679" y="546"/>
                    <a:pt x="676" y="545"/>
                    <a:pt x="676" y="543"/>
                  </a:cubicBezTo>
                  <a:cubicBezTo>
                    <a:pt x="676" y="541"/>
                    <a:pt x="685" y="541"/>
                    <a:pt x="688" y="539"/>
                  </a:cubicBezTo>
                  <a:cubicBezTo>
                    <a:pt x="691" y="537"/>
                    <a:pt x="687" y="535"/>
                    <a:pt x="685" y="536"/>
                  </a:cubicBezTo>
                  <a:close/>
                  <a:moveTo>
                    <a:pt x="199" y="294"/>
                  </a:moveTo>
                  <a:cubicBezTo>
                    <a:pt x="194" y="300"/>
                    <a:pt x="192" y="301"/>
                    <a:pt x="187" y="300"/>
                  </a:cubicBezTo>
                  <a:cubicBezTo>
                    <a:pt x="182" y="299"/>
                    <a:pt x="179" y="302"/>
                    <a:pt x="181" y="303"/>
                  </a:cubicBezTo>
                  <a:cubicBezTo>
                    <a:pt x="184" y="305"/>
                    <a:pt x="184" y="307"/>
                    <a:pt x="179" y="308"/>
                  </a:cubicBezTo>
                  <a:cubicBezTo>
                    <a:pt x="174" y="309"/>
                    <a:pt x="170" y="313"/>
                    <a:pt x="168" y="312"/>
                  </a:cubicBezTo>
                  <a:cubicBezTo>
                    <a:pt x="166" y="312"/>
                    <a:pt x="177" y="304"/>
                    <a:pt x="174" y="302"/>
                  </a:cubicBezTo>
                  <a:cubicBezTo>
                    <a:pt x="171" y="300"/>
                    <a:pt x="164" y="306"/>
                    <a:pt x="164" y="308"/>
                  </a:cubicBezTo>
                  <a:cubicBezTo>
                    <a:pt x="164" y="311"/>
                    <a:pt x="159" y="311"/>
                    <a:pt x="157" y="311"/>
                  </a:cubicBezTo>
                  <a:cubicBezTo>
                    <a:pt x="154" y="311"/>
                    <a:pt x="150" y="308"/>
                    <a:pt x="153" y="308"/>
                  </a:cubicBezTo>
                  <a:cubicBezTo>
                    <a:pt x="156" y="307"/>
                    <a:pt x="154" y="304"/>
                    <a:pt x="158" y="303"/>
                  </a:cubicBezTo>
                  <a:cubicBezTo>
                    <a:pt x="162" y="301"/>
                    <a:pt x="157" y="299"/>
                    <a:pt x="158" y="297"/>
                  </a:cubicBezTo>
                  <a:cubicBezTo>
                    <a:pt x="159" y="296"/>
                    <a:pt x="167" y="299"/>
                    <a:pt x="167" y="296"/>
                  </a:cubicBezTo>
                  <a:cubicBezTo>
                    <a:pt x="167" y="293"/>
                    <a:pt x="159" y="291"/>
                    <a:pt x="157" y="292"/>
                  </a:cubicBezTo>
                  <a:cubicBezTo>
                    <a:pt x="154" y="294"/>
                    <a:pt x="148" y="298"/>
                    <a:pt x="140" y="295"/>
                  </a:cubicBezTo>
                  <a:cubicBezTo>
                    <a:pt x="138" y="294"/>
                    <a:pt x="159" y="292"/>
                    <a:pt x="163" y="288"/>
                  </a:cubicBezTo>
                  <a:cubicBezTo>
                    <a:pt x="166" y="285"/>
                    <a:pt x="182" y="281"/>
                    <a:pt x="184" y="284"/>
                  </a:cubicBezTo>
                  <a:cubicBezTo>
                    <a:pt x="185" y="287"/>
                    <a:pt x="175" y="289"/>
                    <a:pt x="180" y="292"/>
                  </a:cubicBezTo>
                  <a:cubicBezTo>
                    <a:pt x="184" y="295"/>
                    <a:pt x="192" y="293"/>
                    <a:pt x="194" y="290"/>
                  </a:cubicBezTo>
                  <a:cubicBezTo>
                    <a:pt x="196" y="287"/>
                    <a:pt x="203" y="288"/>
                    <a:pt x="199" y="294"/>
                  </a:cubicBezTo>
                  <a:close/>
                  <a:moveTo>
                    <a:pt x="246" y="354"/>
                  </a:moveTo>
                  <a:cubicBezTo>
                    <a:pt x="240" y="359"/>
                    <a:pt x="240" y="357"/>
                    <a:pt x="235" y="358"/>
                  </a:cubicBezTo>
                  <a:cubicBezTo>
                    <a:pt x="230" y="359"/>
                    <a:pt x="234" y="364"/>
                    <a:pt x="228" y="365"/>
                  </a:cubicBezTo>
                  <a:cubicBezTo>
                    <a:pt x="222" y="365"/>
                    <a:pt x="207" y="366"/>
                    <a:pt x="205" y="362"/>
                  </a:cubicBezTo>
                  <a:cubicBezTo>
                    <a:pt x="205" y="361"/>
                    <a:pt x="213" y="362"/>
                    <a:pt x="214" y="360"/>
                  </a:cubicBezTo>
                  <a:cubicBezTo>
                    <a:pt x="215" y="357"/>
                    <a:pt x="217" y="353"/>
                    <a:pt x="221" y="353"/>
                  </a:cubicBezTo>
                  <a:cubicBezTo>
                    <a:pt x="224" y="353"/>
                    <a:pt x="224" y="348"/>
                    <a:pt x="218" y="345"/>
                  </a:cubicBezTo>
                  <a:cubicBezTo>
                    <a:pt x="212" y="342"/>
                    <a:pt x="227" y="340"/>
                    <a:pt x="230" y="345"/>
                  </a:cubicBezTo>
                  <a:cubicBezTo>
                    <a:pt x="234" y="350"/>
                    <a:pt x="240" y="353"/>
                    <a:pt x="243" y="350"/>
                  </a:cubicBezTo>
                  <a:cubicBezTo>
                    <a:pt x="246" y="346"/>
                    <a:pt x="266" y="337"/>
                    <a:pt x="266" y="341"/>
                  </a:cubicBezTo>
                  <a:cubicBezTo>
                    <a:pt x="266" y="346"/>
                    <a:pt x="252" y="349"/>
                    <a:pt x="246" y="354"/>
                  </a:cubicBezTo>
                  <a:close/>
                  <a:moveTo>
                    <a:pt x="376" y="489"/>
                  </a:moveTo>
                  <a:cubicBezTo>
                    <a:pt x="372" y="490"/>
                    <a:pt x="376" y="479"/>
                    <a:pt x="369" y="475"/>
                  </a:cubicBezTo>
                  <a:cubicBezTo>
                    <a:pt x="360" y="470"/>
                    <a:pt x="356" y="461"/>
                    <a:pt x="356" y="456"/>
                  </a:cubicBezTo>
                  <a:cubicBezTo>
                    <a:pt x="356" y="451"/>
                    <a:pt x="363" y="449"/>
                    <a:pt x="366" y="453"/>
                  </a:cubicBezTo>
                  <a:cubicBezTo>
                    <a:pt x="369" y="456"/>
                    <a:pt x="374" y="472"/>
                    <a:pt x="376" y="476"/>
                  </a:cubicBezTo>
                  <a:cubicBezTo>
                    <a:pt x="379" y="481"/>
                    <a:pt x="379" y="489"/>
                    <a:pt x="376" y="489"/>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7" name="Google Shape;417;p79"/>
            <p:cNvSpPr/>
            <p:nvPr/>
          </p:nvSpPr>
          <p:spPr>
            <a:xfrm>
              <a:off x="4149693" y="2254680"/>
              <a:ext cx="264230" cy="184937"/>
            </a:xfrm>
            <a:custGeom>
              <a:rect b="b" l="l" r="r" t="t"/>
              <a:pathLst>
                <a:path extrusionOk="0" h="77" w="108">
                  <a:moveTo>
                    <a:pt x="107" y="13"/>
                  </a:moveTo>
                  <a:cubicBezTo>
                    <a:pt x="104" y="13"/>
                    <a:pt x="101" y="14"/>
                    <a:pt x="98" y="13"/>
                  </a:cubicBezTo>
                  <a:cubicBezTo>
                    <a:pt x="96" y="13"/>
                    <a:pt x="90" y="12"/>
                    <a:pt x="88" y="11"/>
                  </a:cubicBezTo>
                  <a:cubicBezTo>
                    <a:pt x="87" y="9"/>
                    <a:pt x="84" y="8"/>
                    <a:pt x="84" y="10"/>
                  </a:cubicBezTo>
                  <a:cubicBezTo>
                    <a:pt x="84" y="12"/>
                    <a:pt x="80" y="12"/>
                    <a:pt x="78" y="10"/>
                  </a:cubicBezTo>
                  <a:cubicBezTo>
                    <a:pt x="75" y="9"/>
                    <a:pt x="71" y="8"/>
                    <a:pt x="70" y="7"/>
                  </a:cubicBezTo>
                  <a:cubicBezTo>
                    <a:pt x="69" y="6"/>
                    <a:pt x="67" y="5"/>
                    <a:pt x="65" y="4"/>
                  </a:cubicBezTo>
                  <a:cubicBezTo>
                    <a:pt x="62" y="5"/>
                    <a:pt x="55" y="2"/>
                    <a:pt x="50" y="3"/>
                  </a:cubicBezTo>
                  <a:cubicBezTo>
                    <a:pt x="45" y="3"/>
                    <a:pt x="29" y="2"/>
                    <a:pt x="22" y="2"/>
                  </a:cubicBezTo>
                  <a:cubicBezTo>
                    <a:pt x="16" y="3"/>
                    <a:pt x="16" y="0"/>
                    <a:pt x="12" y="0"/>
                  </a:cubicBezTo>
                  <a:cubicBezTo>
                    <a:pt x="9" y="0"/>
                    <a:pt x="10" y="4"/>
                    <a:pt x="5" y="4"/>
                  </a:cubicBezTo>
                  <a:cubicBezTo>
                    <a:pt x="0" y="4"/>
                    <a:pt x="0" y="7"/>
                    <a:pt x="3" y="10"/>
                  </a:cubicBezTo>
                  <a:cubicBezTo>
                    <a:pt x="5" y="12"/>
                    <a:pt x="5" y="15"/>
                    <a:pt x="5" y="18"/>
                  </a:cubicBezTo>
                  <a:cubicBezTo>
                    <a:pt x="6" y="18"/>
                    <a:pt x="7" y="18"/>
                    <a:pt x="7" y="17"/>
                  </a:cubicBezTo>
                  <a:cubicBezTo>
                    <a:pt x="9" y="16"/>
                    <a:pt x="10" y="16"/>
                    <a:pt x="10" y="18"/>
                  </a:cubicBezTo>
                  <a:cubicBezTo>
                    <a:pt x="10" y="20"/>
                    <a:pt x="14" y="19"/>
                    <a:pt x="15" y="19"/>
                  </a:cubicBezTo>
                  <a:cubicBezTo>
                    <a:pt x="17" y="19"/>
                    <a:pt x="17" y="20"/>
                    <a:pt x="19" y="19"/>
                  </a:cubicBezTo>
                  <a:cubicBezTo>
                    <a:pt x="21" y="17"/>
                    <a:pt x="24" y="18"/>
                    <a:pt x="24" y="20"/>
                  </a:cubicBezTo>
                  <a:cubicBezTo>
                    <a:pt x="24" y="22"/>
                    <a:pt x="28" y="21"/>
                    <a:pt x="26" y="23"/>
                  </a:cubicBezTo>
                  <a:cubicBezTo>
                    <a:pt x="24" y="26"/>
                    <a:pt x="21" y="26"/>
                    <a:pt x="21" y="28"/>
                  </a:cubicBezTo>
                  <a:cubicBezTo>
                    <a:pt x="21" y="30"/>
                    <a:pt x="23" y="34"/>
                    <a:pt x="21" y="36"/>
                  </a:cubicBezTo>
                  <a:cubicBezTo>
                    <a:pt x="19" y="38"/>
                    <a:pt x="22" y="42"/>
                    <a:pt x="20" y="42"/>
                  </a:cubicBezTo>
                  <a:cubicBezTo>
                    <a:pt x="17" y="42"/>
                    <a:pt x="15" y="43"/>
                    <a:pt x="17" y="45"/>
                  </a:cubicBezTo>
                  <a:cubicBezTo>
                    <a:pt x="20" y="47"/>
                    <a:pt x="22" y="50"/>
                    <a:pt x="20" y="50"/>
                  </a:cubicBezTo>
                  <a:cubicBezTo>
                    <a:pt x="18" y="50"/>
                    <a:pt x="17" y="53"/>
                    <a:pt x="18" y="54"/>
                  </a:cubicBezTo>
                  <a:cubicBezTo>
                    <a:pt x="19" y="55"/>
                    <a:pt x="23" y="58"/>
                    <a:pt x="20" y="58"/>
                  </a:cubicBezTo>
                  <a:cubicBezTo>
                    <a:pt x="16" y="59"/>
                    <a:pt x="16" y="62"/>
                    <a:pt x="16" y="63"/>
                  </a:cubicBezTo>
                  <a:cubicBezTo>
                    <a:pt x="16" y="64"/>
                    <a:pt x="17" y="65"/>
                    <a:pt x="18" y="66"/>
                  </a:cubicBezTo>
                  <a:cubicBezTo>
                    <a:pt x="19" y="66"/>
                    <a:pt x="21" y="66"/>
                    <a:pt x="22" y="67"/>
                  </a:cubicBezTo>
                  <a:cubicBezTo>
                    <a:pt x="25" y="68"/>
                    <a:pt x="27" y="77"/>
                    <a:pt x="32" y="76"/>
                  </a:cubicBezTo>
                  <a:cubicBezTo>
                    <a:pt x="34" y="76"/>
                    <a:pt x="33" y="74"/>
                    <a:pt x="34" y="73"/>
                  </a:cubicBezTo>
                  <a:cubicBezTo>
                    <a:pt x="35" y="73"/>
                    <a:pt x="37" y="73"/>
                    <a:pt x="39" y="73"/>
                  </a:cubicBezTo>
                  <a:cubicBezTo>
                    <a:pt x="41" y="73"/>
                    <a:pt x="42" y="70"/>
                    <a:pt x="47" y="70"/>
                  </a:cubicBezTo>
                  <a:cubicBezTo>
                    <a:pt x="51" y="70"/>
                    <a:pt x="54" y="70"/>
                    <a:pt x="57" y="70"/>
                  </a:cubicBezTo>
                  <a:cubicBezTo>
                    <a:pt x="60" y="70"/>
                    <a:pt x="63" y="69"/>
                    <a:pt x="64" y="67"/>
                  </a:cubicBezTo>
                  <a:cubicBezTo>
                    <a:pt x="64" y="65"/>
                    <a:pt x="67" y="63"/>
                    <a:pt x="70" y="62"/>
                  </a:cubicBezTo>
                  <a:cubicBezTo>
                    <a:pt x="74" y="62"/>
                    <a:pt x="73" y="58"/>
                    <a:pt x="73" y="56"/>
                  </a:cubicBezTo>
                  <a:cubicBezTo>
                    <a:pt x="74" y="54"/>
                    <a:pt x="79" y="51"/>
                    <a:pt x="79" y="50"/>
                  </a:cubicBezTo>
                  <a:cubicBezTo>
                    <a:pt x="80" y="48"/>
                    <a:pt x="76" y="43"/>
                    <a:pt x="80" y="38"/>
                  </a:cubicBezTo>
                  <a:cubicBezTo>
                    <a:pt x="83" y="33"/>
                    <a:pt x="87" y="32"/>
                    <a:pt x="87" y="29"/>
                  </a:cubicBezTo>
                  <a:cubicBezTo>
                    <a:pt x="87" y="27"/>
                    <a:pt x="90" y="26"/>
                    <a:pt x="94" y="25"/>
                  </a:cubicBezTo>
                  <a:cubicBezTo>
                    <a:pt x="99" y="25"/>
                    <a:pt x="100" y="22"/>
                    <a:pt x="104" y="20"/>
                  </a:cubicBezTo>
                  <a:cubicBezTo>
                    <a:pt x="107" y="19"/>
                    <a:pt x="108" y="17"/>
                    <a:pt x="107" y="13"/>
                  </a:cubicBezTo>
                  <a:close/>
                  <a:moveTo>
                    <a:pt x="108" y="41"/>
                  </a:moveTo>
                  <a:cubicBezTo>
                    <a:pt x="107" y="36"/>
                    <a:pt x="99" y="42"/>
                    <a:pt x="100" y="43"/>
                  </a:cubicBezTo>
                  <a:cubicBezTo>
                    <a:pt x="104" y="46"/>
                    <a:pt x="108" y="45"/>
                    <a:pt x="108" y="4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8" name="Google Shape;418;p79"/>
            <p:cNvSpPr/>
            <p:nvPr/>
          </p:nvSpPr>
          <p:spPr>
            <a:xfrm>
              <a:off x="4610798" y="2172373"/>
              <a:ext cx="70460" cy="38613"/>
            </a:xfrm>
            <a:custGeom>
              <a:rect b="b" l="l" r="r" t="t"/>
              <a:pathLst>
                <a:path extrusionOk="0" h="16" w="29">
                  <a:moveTo>
                    <a:pt x="0" y="14"/>
                  </a:moveTo>
                  <a:cubicBezTo>
                    <a:pt x="2" y="13"/>
                    <a:pt x="5" y="13"/>
                    <a:pt x="6" y="14"/>
                  </a:cubicBezTo>
                  <a:cubicBezTo>
                    <a:pt x="7" y="14"/>
                    <a:pt x="7" y="15"/>
                    <a:pt x="7" y="16"/>
                  </a:cubicBezTo>
                  <a:cubicBezTo>
                    <a:pt x="9" y="16"/>
                    <a:pt x="12" y="15"/>
                    <a:pt x="13" y="15"/>
                  </a:cubicBezTo>
                  <a:cubicBezTo>
                    <a:pt x="15" y="14"/>
                    <a:pt x="18" y="16"/>
                    <a:pt x="18" y="15"/>
                  </a:cubicBezTo>
                  <a:cubicBezTo>
                    <a:pt x="19" y="14"/>
                    <a:pt x="20" y="11"/>
                    <a:pt x="21" y="11"/>
                  </a:cubicBezTo>
                  <a:cubicBezTo>
                    <a:pt x="23" y="11"/>
                    <a:pt x="22" y="7"/>
                    <a:pt x="23" y="7"/>
                  </a:cubicBezTo>
                  <a:cubicBezTo>
                    <a:pt x="25" y="7"/>
                    <a:pt x="29" y="4"/>
                    <a:pt x="29" y="4"/>
                  </a:cubicBezTo>
                  <a:cubicBezTo>
                    <a:pt x="29" y="4"/>
                    <a:pt x="27" y="1"/>
                    <a:pt x="26" y="1"/>
                  </a:cubicBezTo>
                  <a:cubicBezTo>
                    <a:pt x="26" y="0"/>
                    <a:pt x="24" y="2"/>
                    <a:pt x="21" y="2"/>
                  </a:cubicBezTo>
                  <a:cubicBezTo>
                    <a:pt x="17" y="2"/>
                    <a:pt x="15" y="5"/>
                    <a:pt x="13" y="5"/>
                  </a:cubicBezTo>
                  <a:cubicBezTo>
                    <a:pt x="12" y="5"/>
                    <a:pt x="7" y="3"/>
                    <a:pt x="4" y="3"/>
                  </a:cubicBezTo>
                  <a:cubicBezTo>
                    <a:pt x="3" y="3"/>
                    <a:pt x="2" y="3"/>
                    <a:pt x="1" y="3"/>
                  </a:cubicBezTo>
                  <a:cubicBezTo>
                    <a:pt x="0" y="6"/>
                    <a:pt x="0" y="10"/>
                    <a:pt x="0" y="1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19" name="Google Shape;419;p79"/>
            <p:cNvSpPr/>
            <p:nvPr/>
          </p:nvSpPr>
          <p:spPr>
            <a:xfrm>
              <a:off x="4752757" y="2302439"/>
              <a:ext cx="131597" cy="161565"/>
            </a:xfrm>
            <a:custGeom>
              <a:rect b="b" l="l" r="r" t="t"/>
              <a:pathLst>
                <a:path extrusionOk="0" h="67" w="54">
                  <a:moveTo>
                    <a:pt x="53" y="0"/>
                  </a:moveTo>
                  <a:cubicBezTo>
                    <a:pt x="51" y="0"/>
                    <a:pt x="49" y="1"/>
                    <a:pt x="49" y="2"/>
                  </a:cubicBezTo>
                  <a:cubicBezTo>
                    <a:pt x="50" y="3"/>
                    <a:pt x="48" y="4"/>
                    <a:pt x="46" y="4"/>
                  </a:cubicBezTo>
                  <a:cubicBezTo>
                    <a:pt x="46" y="4"/>
                    <a:pt x="39" y="3"/>
                    <a:pt x="37" y="2"/>
                  </a:cubicBezTo>
                  <a:cubicBezTo>
                    <a:pt x="35" y="1"/>
                    <a:pt x="29" y="2"/>
                    <a:pt x="26" y="2"/>
                  </a:cubicBezTo>
                  <a:cubicBezTo>
                    <a:pt x="26" y="2"/>
                    <a:pt x="26" y="2"/>
                    <a:pt x="25" y="2"/>
                  </a:cubicBezTo>
                  <a:cubicBezTo>
                    <a:pt x="25" y="4"/>
                    <a:pt x="19" y="7"/>
                    <a:pt x="18" y="6"/>
                  </a:cubicBezTo>
                  <a:cubicBezTo>
                    <a:pt x="16" y="6"/>
                    <a:pt x="16" y="8"/>
                    <a:pt x="14" y="8"/>
                  </a:cubicBezTo>
                  <a:cubicBezTo>
                    <a:pt x="11" y="9"/>
                    <a:pt x="8" y="8"/>
                    <a:pt x="8" y="9"/>
                  </a:cubicBezTo>
                  <a:cubicBezTo>
                    <a:pt x="8" y="10"/>
                    <a:pt x="6" y="13"/>
                    <a:pt x="5" y="14"/>
                  </a:cubicBezTo>
                  <a:cubicBezTo>
                    <a:pt x="4" y="15"/>
                    <a:pt x="5" y="17"/>
                    <a:pt x="3" y="17"/>
                  </a:cubicBezTo>
                  <a:cubicBezTo>
                    <a:pt x="2" y="18"/>
                    <a:pt x="1" y="20"/>
                    <a:pt x="0" y="22"/>
                  </a:cubicBezTo>
                  <a:cubicBezTo>
                    <a:pt x="1" y="22"/>
                    <a:pt x="1" y="22"/>
                    <a:pt x="1" y="22"/>
                  </a:cubicBezTo>
                  <a:cubicBezTo>
                    <a:pt x="4" y="23"/>
                    <a:pt x="6" y="26"/>
                    <a:pt x="5" y="29"/>
                  </a:cubicBezTo>
                  <a:cubicBezTo>
                    <a:pt x="5" y="32"/>
                    <a:pt x="9" y="33"/>
                    <a:pt x="11" y="31"/>
                  </a:cubicBezTo>
                  <a:cubicBezTo>
                    <a:pt x="13" y="29"/>
                    <a:pt x="19" y="32"/>
                    <a:pt x="19" y="34"/>
                  </a:cubicBezTo>
                  <a:cubicBezTo>
                    <a:pt x="19" y="35"/>
                    <a:pt x="13" y="32"/>
                    <a:pt x="10" y="35"/>
                  </a:cubicBezTo>
                  <a:cubicBezTo>
                    <a:pt x="7" y="37"/>
                    <a:pt x="12" y="39"/>
                    <a:pt x="12" y="42"/>
                  </a:cubicBezTo>
                  <a:cubicBezTo>
                    <a:pt x="11" y="44"/>
                    <a:pt x="13" y="48"/>
                    <a:pt x="16" y="48"/>
                  </a:cubicBezTo>
                  <a:cubicBezTo>
                    <a:pt x="19" y="48"/>
                    <a:pt x="22" y="52"/>
                    <a:pt x="24" y="51"/>
                  </a:cubicBezTo>
                  <a:cubicBezTo>
                    <a:pt x="26" y="51"/>
                    <a:pt x="22" y="44"/>
                    <a:pt x="22" y="43"/>
                  </a:cubicBezTo>
                  <a:cubicBezTo>
                    <a:pt x="23" y="42"/>
                    <a:pt x="26" y="45"/>
                    <a:pt x="28" y="43"/>
                  </a:cubicBezTo>
                  <a:cubicBezTo>
                    <a:pt x="30" y="41"/>
                    <a:pt x="27" y="39"/>
                    <a:pt x="24" y="39"/>
                  </a:cubicBezTo>
                  <a:cubicBezTo>
                    <a:pt x="22" y="39"/>
                    <a:pt x="24" y="36"/>
                    <a:pt x="27" y="38"/>
                  </a:cubicBezTo>
                  <a:cubicBezTo>
                    <a:pt x="30" y="40"/>
                    <a:pt x="32" y="37"/>
                    <a:pt x="33" y="37"/>
                  </a:cubicBezTo>
                  <a:cubicBezTo>
                    <a:pt x="35" y="37"/>
                    <a:pt x="35" y="31"/>
                    <a:pt x="31" y="30"/>
                  </a:cubicBezTo>
                  <a:cubicBezTo>
                    <a:pt x="26" y="29"/>
                    <a:pt x="27" y="33"/>
                    <a:pt x="24" y="30"/>
                  </a:cubicBezTo>
                  <a:cubicBezTo>
                    <a:pt x="21" y="27"/>
                    <a:pt x="26" y="28"/>
                    <a:pt x="26" y="26"/>
                  </a:cubicBezTo>
                  <a:cubicBezTo>
                    <a:pt x="26" y="23"/>
                    <a:pt x="22" y="20"/>
                    <a:pt x="20" y="16"/>
                  </a:cubicBezTo>
                  <a:cubicBezTo>
                    <a:pt x="17" y="13"/>
                    <a:pt x="23" y="12"/>
                    <a:pt x="24" y="14"/>
                  </a:cubicBezTo>
                  <a:cubicBezTo>
                    <a:pt x="25" y="16"/>
                    <a:pt x="29" y="16"/>
                    <a:pt x="31" y="15"/>
                  </a:cubicBezTo>
                  <a:cubicBezTo>
                    <a:pt x="33" y="14"/>
                    <a:pt x="28" y="10"/>
                    <a:pt x="32" y="9"/>
                  </a:cubicBezTo>
                  <a:cubicBezTo>
                    <a:pt x="36" y="7"/>
                    <a:pt x="36" y="10"/>
                    <a:pt x="37" y="10"/>
                  </a:cubicBezTo>
                  <a:cubicBezTo>
                    <a:pt x="39" y="11"/>
                    <a:pt x="40" y="7"/>
                    <a:pt x="44" y="7"/>
                  </a:cubicBezTo>
                  <a:cubicBezTo>
                    <a:pt x="46" y="7"/>
                    <a:pt x="48" y="9"/>
                    <a:pt x="49" y="10"/>
                  </a:cubicBezTo>
                  <a:cubicBezTo>
                    <a:pt x="51" y="9"/>
                    <a:pt x="51" y="8"/>
                    <a:pt x="51" y="7"/>
                  </a:cubicBezTo>
                  <a:cubicBezTo>
                    <a:pt x="51" y="6"/>
                    <a:pt x="54" y="5"/>
                    <a:pt x="54" y="3"/>
                  </a:cubicBezTo>
                  <a:cubicBezTo>
                    <a:pt x="54" y="2"/>
                    <a:pt x="53" y="1"/>
                    <a:pt x="53" y="0"/>
                  </a:cubicBezTo>
                  <a:close/>
                  <a:moveTo>
                    <a:pt x="46" y="63"/>
                  </a:moveTo>
                  <a:cubicBezTo>
                    <a:pt x="44" y="61"/>
                    <a:pt x="35" y="63"/>
                    <a:pt x="33" y="61"/>
                  </a:cubicBezTo>
                  <a:cubicBezTo>
                    <a:pt x="30" y="59"/>
                    <a:pt x="26" y="63"/>
                    <a:pt x="28" y="63"/>
                  </a:cubicBezTo>
                  <a:cubicBezTo>
                    <a:pt x="31" y="64"/>
                    <a:pt x="35" y="66"/>
                    <a:pt x="40" y="66"/>
                  </a:cubicBezTo>
                  <a:cubicBezTo>
                    <a:pt x="45" y="67"/>
                    <a:pt x="51" y="64"/>
                    <a:pt x="51" y="63"/>
                  </a:cubicBezTo>
                  <a:cubicBezTo>
                    <a:pt x="51" y="62"/>
                    <a:pt x="48" y="64"/>
                    <a:pt x="46" y="6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0" name="Google Shape;420;p79"/>
            <p:cNvSpPr/>
            <p:nvPr/>
          </p:nvSpPr>
          <p:spPr>
            <a:xfrm>
              <a:off x="4997299" y="2439616"/>
              <a:ext cx="53882" cy="33533"/>
            </a:xfrm>
            <a:custGeom>
              <a:rect b="b" l="l" r="r" t="t"/>
              <a:pathLst>
                <a:path extrusionOk="0" h="14" w="22">
                  <a:moveTo>
                    <a:pt x="14" y="9"/>
                  </a:moveTo>
                  <a:cubicBezTo>
                    <a:pt x="14" y="8"/>
                    <a:pt x="16" y="5"/>
                    <a:pt x="19" y="4"/>
                  </a:cubicBezTo>
                  <a:cubicBezTo>
                    <a:pt x="22" y="3"/>
                    <a:pt x="21" y="0"/>
                    <a:pt x="19" y="2"/>
                  </a:cubicBezTo>
                  <a:cubicBezTo>
                    <a:pt x="17" y="4"/>
                    <a:pt x="12" y="5"/>
                    <a:pt x="7" y="6"/>
                  </a:cubicBezTo>
                  <a:cubicBezTo>
                    <a:pt x="1" y="6"/>
                    <a:pt x="0" y="10"/>
                    <a:pt x="3" y="12"/>
                  </a:cubicBezTo>
                  <a:cubicBezTo>
                    <a:pt x="7" y="14"/>
                    <a:pt x="15" y="10"/>
                    <a:pt x="14" y="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1" name="Google Shape;421;p79"/>
            <p:cNvSpPr/>
            <p:nvPr/>
          </p:nvSpPr>
          <p:spPr>
            <a:xfrm>
              <a:off x="3844016" y="1595210"/>
              <a:ext cx="219673" cy="110759"/>
            </a:xfrm>
            <a:custGeom>
              <a:rect b="b" l="l" r="r" t="t"/>
              <a:pathLst>
                <a:path extrusionOk="0" h="46" w="90">
                  <a:moveTo>
                    <a:pt x="76" y="32"/>
                  </a:moveTo>
                  <a:cubicBezTo>
                    <a:pt x="81" y="32"/>
                    <a:pt x="81" y="27"/>
                    <a:pt x="83" y="27"/>
                  </a:cubicBezTo>
                  <a:cubicBezTo>
                    <a:pt x="85" y="27"/>
                    <a:pt x="88" y="23"/>
                    <a:pt x="89" y="21"/>
                  </a:cubicBezTo>
                  <a:cubicBezTo>
                    <a:pt x="90" y="18"/>
                    <a:pt x="88" y="14"/>
                    <a:pt x="85" y="14"/>
                  </a:cubicBezTo>
                  <a:cubicBezTo>
                    <a:pt x="82" y="14"/>
                    <a:pt x="79" y="11"/>
                    <a:pt x="80" y="10"/>
                  </a:cubicBezTo>
                  <a:cubicBezTo>
                    <a:pt x="81" y="8"/>
                    <a:pt x="78" y="6"/>
                    <a:pt x="79" y="4"/>
                  </a:cubicBezTo>
                  <a:cubicBezTo>
                    <a:pt x="79" y="3"/>
                    <a:pt x="75" y="4"/>
                    <a:pt x="73" y="5"/>
                  </a:cubicBezTo>
                  <a:cubicBezTo>
                    <a:pt x="71" y="5"/>
                    <a:pt x="67" y="0"/>
                    <a:pt x="65" y="1"/>
                  </a:cubicBezTo>
                  <a:cubicBezTo>
                    <a:pt x="63" y="2"/>
                    <a:pt x="64" y="5"/>
                    <a:pt x="64" y="6"/>
                  </a:cubicBezTo>
                  <a:cubicBezTo>
                    <a:pt x="63" y="8"/>
                    <a:pt x="59" y="5"/>
                    <a:pt x="59" y="6"/>
                  </a:cubicBezTo>
                  <a:cubicBezTo>
                    <a:pt x="59" y="8"/>
                    <a:pt x="57" y="8"/>
                    <a:pt x="55" y="7"/>
                  </a:cubicBezTo>
                  <a:cubicBezTo>
                    <a:pt x="54" y="5"/>
                    <a:pt x="50" y="6"/>
                    <a:pt x="51" y="7"/>
                  </a:cubicBezTo>
                  <a:cubicBezTo>
                    <a:pt x="51" y="9"/>
                    <a:pt x="49" y="8"/>
                    <a:pt x="46" y="6"/>
                  </a:cubicBezTo>
                  <a:cubicBezTo>
                    <a:pt x="43" y="4"/>
                    <a:pt x="40" y="8"/>
                    <a:pt x="41" y="10"/>
                  </a:cubicBezTo>
                  <a:cubicBezTo>
                    <a:pt x="41" y="12"/>
                    <a:pt x="40" y="12"/>
                    <a:pt x="37" y="8"/>
                  </a:cubicBezTo>
                  <a:cubicBezTo>
                    <a:pt x="35" y="4"/>
                    <a:pt x="32" y="8"/>
                    <a:pt x="33" y="11"/>
                  </a:cubicBezTo>
                  <a:cubicBezTo>
                    <a:pt x="35" y="13"/>
                    <a:pt x="34" y="16"/>
                    <a:pt x="32" y="14"/>
                  </a:cubicBezTo>
                  <a:cubicBezTo>
                    <a:pt x="30" y="13"/>
                    <a:pt x="28" y="15"/>
                    <a:pt x="27" y="17"/>
                  </a:cubicBezTo>
                  <a:cubicBezTo>
                    <a:pt x="26" y="19"/>
                    <a:pt x="22" y="12"/>
                    <a:pt x="25" y="10"/>
                  </a:cubicBezTo>
                  <a:cubicBezTo>
                    <a:pt x="27" y="9"/>
                    <a:pt x="15" y="2"/>
                    <a:pt x="12" y="2"/>
                  </a:cubicBezTo>
                  <a:cubicBezTo>
                    <a:pt x="8" y="2"/>
                    <a:pt x="10" y="4"/>
                    <a:pt x="13" y="6"/>
                  </a:cubicBezTo>
                  <a:cubicBezTo>
                    <a:pt x="15" y="8"/>
                    <a:pt x="11" y="8"/>
                    <a:pt x="10" y="6"/>
                  </a:cubicBezTo>
                  <a:cubicBezTo>
                    <a:pt x="8" y="4"/>
                    <a:pt x="6" y="6"/>
                    <a:pt x="4" y="8"/>
                  </a:cubicBezTo>
                  <a:cubicBezTo>
                    <a:pt x="3" y="11"/>
                    <a:pt x="0" y="12"/>
                    <a:pt x="0" y="14"/>
                  </a:cubicBezTo>
                  <a:cubicBezTo>
                    <a:pt x="0" y="16"/>
                    <a:pt x="4" y="18"/>
                    <a:pt x="8" y="16"/>
                  </a:cubicBezTo>
                  <a:cubicBezTo>
                    <a:pt x="12" y="14"/>
                    <a:pt x="16" y="14"/>
                    <a:pt x="18" y="16"/>
                  </a:cubicBezTo>
                  <a:cubicBezTo>
                    <a:pt x="20" y="18"/>
                    <a:pt x="15" y="19"/>
                    <a:pt x="17" y="20"/>
                  </a:cubicBezTo>
                  <a:cubicBezTo>
                    <a:pt x="19" y="21"/>
                    <a:pt x="17" y="23"/>
                    <a:pt x="12" y="22"/>
                  </a:cubicBezTo>
                  <a:cubicBezTo>
                    <a:pt x="8" y="22"/>
                    <a:pt x="2" y="23"/>
                    <a:pt x="3" y="25"/>
                  </a:cubicBezTo>
                  <a:cubicBezTo>
                    <a:pt x="4" y="27"/>
                    <a:pt x="15" y="24"/>
                    <a:pt x="15" y="25"/>
                  </a:cubicBezTo>
                  <a:cubicBezTo>
                    <a:pt x="15" y="27"/>
                    <a:pt x="15" y="30"/>
                    <a:pt x="18" y="28"/>
                  </a:cubicBezTo>
                  <a:cubicBezTo>
                    <a:pt x="21" y="27"/>
                    <a:pt x="19" y="31"/>
                    <a:pt x="21" y="31"/>
                  </a:cubicBezTo>
                  <a:cubicBezTo>
                    <a:pt x="22" y="32"/>
                    <a:pt x="22" y="35"/>
                    <a:pt x="18" y="35"/>
                  </a:cubicBezTo>
                  <a:cubicBezTo>
                    <a:pt x="14" y="35"/>
                    <a:pt x="12" y="36"/>
                    <a:pt x="13" y="38"/>
                  </a:cubicBezTo>
                  <a:cubicBezTo>
                    <a:pt x="16" y="40"/>
                    <a:pt x="20" y="38"/>
                    <a:pt x="24" y="37"/>
                  </a:cubicBezTo>
                  <a:cubicBezTo>
                    <a:pt x="28" y="36"/>
                    <a:pt x="34" y="42"/>
                    <a:pt x="39" y="44"/>
                  </a:cubicBezTo>
                  <a:cubicBezTo>
                    <a:pt x="44" y="46"/>
                    <a:pt x="53" y="43"/>
                    <a:pt x="54" y="40"/>
                  </a:cubicBezTo>
                  <a:cubicBezTo>
                    <a:pt x="55" y="38"/>
                    <a:pt x="62" y="39"/>
                    <a:pt x="64" y="37"/>
                  </a:cubicBezTo>
                  <a:cubicBezTo>
                    <a:pt x="67" y="35"/>
                    <a:pt x="71" y="33"/>
                    <a:pt x="76" y="3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2" name="Google Shape;422;p79"/>
            <p:cNvSpPr/>
            <p:nvPr/>
          </p:nvSpPr>
          <p:spPr>
            <a:xfrm>
              <a:off x="4127933" y="1948824"/>
              <a:ext cx="93257" cy="103645"/>
            </a:xfrm>
            <a:custGeom>
              <a:rect b="b" l="l" r="r" t="t"/>
              <a:pathLst>
                <a:path extrusionOk="0" h="43" w="38">
                  <a:moveTo>
                    <a:pt x="34" y="14"/>
                  </a:moveTo>
                  <a:cubicBezTo>
                    <a:pt x="33" y="13"/>
                    <a:pt x="32" y="12"/>
                    <a:pt x="31" y="11"/>
                  </a:cubicBezTo>
                  <a:cubicBezTo>
                    <a:pt x="28" y="7"/>
                    <a:pt x="27" y="10"/>
                    <a:pt x="26" y="13"/>
                  </a:cubicBezTo>
                  <a:cubicBezTo>
                    <a:pt x="26" y="15"/>
                    <a:pt x="23" y="12"/>
                    <a:pt x="21" y="12"/>
                  </a:cubicBezTo>
                  <a:cubicBezTo>
                    <a:pt x="19" y="11"/>
                    <a:pt x="22" y="8"/>
                    <a:pt x="23" y="7"/>
                  </a:cubicBezTo>
                  <a:cubicBezTo>
                    <a:pt x="24" y="6"/>
                    <a:pt x="25" y="4"/>
                    <a:pt x="25" y="2"/>
                  </a:cubicBezTo>
                  <a:cubicBezTo>
                    <a:pt x="25" y="2"/>
                    <a:pt x="24" y="2"/>
                    <a:pt x="24" y="2"/>
                  </a:cubicBezTo>
                  <a:cubicBezTo>
                    <a:pt x="21" y="0"/>
                    <a:pt x="16" y="0"/>
                    <a:pt x="16" y="3"/>
                  </a:cubicBezTo>
                  <a:cubicBezTo>
                    <a:pt x="16" y="7"/>
                    <a:pt x="20" y="5"/>
                    <a:pt x="20" y="7"/>
                  </a:cubicBezTo>
                  <a:cubicBezTo>
                    <a:pt x="20" y="9"/>
                    <a:pt x="16" y="9"/>
                    <a:pt x="13" y="11"/>
                  </a:cubicBezTo>
                  <a:cubicBezTo>
                    <a:pt x="10" y="13"/>
                    <a:pt x="7" y="10"/>
                    <a:pt x="4" y="11"/>
                  </a:cubicBezTo>
                  <a:cubicBezTo>
                    <a:pt x="1" y="13"/>
                    <a:pt x="7" y="14"/>
                    <a:pt x="5" y="17"/>
                  </a:cubicBezTo>
                  <a:cubicBezTo>
                    <a:pt x="3" y="21"/>
                    <a:pt x="5" y="20"/>
                    <a:pt x="9" y="23"/>
                  </a:cubicBezTo>
                  <a:cubicBezTo>
                    <a:pt x="12" y="26"/>
                    <a:pt x="6" y="27"/>
                    <a:pt x="6" y="30"/>
                  </a:cubicBezTo>
                  <a:cubicBezTo>
                    <a:pt x="6" y="34"/>
                    <a:pt x="2" y="34"/>
                    <a:pt x="1" y="36"/>
                  </a:cubicBezTo>
                  <a:cubicBezTo>
                    <a:pt x="0" y="38"/>
                    <a:pt x="5" y="43"/>
                    <a:pt x="9" y="43"/>
                  </a:cubicBezTo>
                  <a:cubicBezTo>
                    <a:pt x="12" y="43"/>
                    <a:pt x="20" y="41"/>
                    <a:pt x="24" y="37"/>
                  </a:cubicBezTo>
                  <a:cubicBezTo>
                    <a:pt x="28" y="33"/>
                    <a:pt x="30" y="37"/>
                    <a:pt x="34" y="35"/>
                  </a:cubicBezTo>
                  <a:cubicBezTo>
                    <a:pt x="38" y="33"/>
                    <a:pt x="36" y="18"/>
                    <a:pt x="34" y="15"/>
                  </a:cubicBezTo>
                  <a:cubicBezTo>
                    <a:pt x="34" y="14"/>
                    <a:pt x="34" y="14"/>
                    <a:pt x="34" y="1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3" name="Google Shape;423;p79"/>
            <p:cNvSpPr/>
            <p:nvPr/>
          </p:nvSpPr>
          <p:spPr>
            <a:xfrm>
              <a:off x="4174561" y="1783194"/>
              <a:ext cx="208275" cy="312969"/>
            </a:xfrm>
            <a:custGeom>
              <a:rect b="b" l="l" r="r" t="t"/>
              <a:pathLst>
                <a:path extrusionOk="0" h="130" w="85">
                  <a:moveTo>
                    <a:pt x="17" y="69"/>
                  </a:moveTo>
                  <a:cubicBezTo>
                    <a:pt x="14" y="66"/>
                    <a:pt x="10" y="71"/>
                    <a:pt x="6" y="71"/>
                  </a:cubicBezTo>
                  <a:cubicBezTo>
                    <a:pt x="6" y="73"/>
                    <a:pt x="5" y="75"/>
                    <a:pt x="4" y="76"/>
                  </a:cubicBezTo>
                  <a:cubicBezTo>
                    <a:pt x="3" y="77"/>
                    <a:pt x="0" y="80"/>
                    <a:pt x="2" y="81"/>
                  </a:cubicBezTo>
                  <a:cubicBezTo>
                    <a:pt x="4" y="81"/>
                    <a:pt x="7" y="84"/>
                    <a:pt x="7" y="82"/>
                  </a:cubicBezTo>
                  <a:cubicBezTo>
                    <a:pt x="8" y="79"/>
                    <a:pt x="9" y="76"/>
                    <a:pt x="12" y="80"/>
                  </a:cubicBezTo>
                  <a:cubicBezTo>
                    <a:pt x="13" y="81"/>
                    <a:pt x="14" y="82"/>
                    <a:pt x="15" y="83"/>
                  </a:cubicBezTo>
                  <a:cubicBezTo>
                    <a:pt x="15" y="81"/>
                    <a:pt x="19" y="81"/>
                    <a:pt x="21" y="79"/>
                  </a:cubicBezTo>
                  <a:cubicBezTo>
                    <a:pt x="24" y="76"/>
                    <a:pt x="20" y="73"/>
                    <a:pt x="17" y="69"/>
                  </a:cubicBezTo>
                  <a:close/>
                  <a:moveTo>
                    <a:pt x="85" y="100"/>
                  </a:moveTo>
                  <a:cubicBezTo>
                    <a:pt x="85" y="96"/>
                    <a:pt x="77" y="94"/>
                    <a:pt x="76" y="96"/>
                  </a:cubicBezTo>
                  <a:cubicBezTo>
                    <a:pt x="75" y="98"/>
                    <a:pt x="73" y="97"/>
                    <a:pt x="72" y="95"/>
                  </a:cubicBezTo>
                  <a:cubicBezTo>
                    <a:pt x="70" y="93"/>
                    <a:pt x="73" y="91"/>
                    <a:pt x="72" y="91"/>
                  </a:cubicBezTo>
                  <a:cubicBezTo>
                    <a:pt x="70" y="90"/>
                    <a:pt x="69" y="87"/>
                    <a:pt x="69" y="86"/>
                  </a:cubicBezTo>
                  <a:cubicBezTo>
                    <a:pt x="69" y="85"/>
                    <a:pt x="67" y="77"/>
                    <a:pt x="63" y="76"/>
                  </a:cubicBezTo>
                  <a:cubicBezTo>
                    <a:pt x="58" y="75"/>
                    <a:pt x="58" y="69"/>
                    <a:pt x="57" y="66"/>
                  </a:cubicBezTo>
                  <a:cubicBezTo>
                    <a:pt x="56" y="62"/>
                    <a:pt x="54" y="64"/>
                    <a:pt x="51" y="61"/>
                  </a:cubicBezTo>
                  <a:cubicBezTo>
                    <a:pt x="49" y="59"/>
                    <a:pt x="46" y="60"/>
                    <a:pt x="44" y="60"/>
                  </a:cubicBezTo>
                  <a:cubicBezTo>
                    <a:pt x="42" y="60"/>
                    <a:pt x="44" y="57"/>
                    <a:pt x="47" y="55"/>
                  </a:cubicBezTo>
                  <a:cubicBezTo>
                    <a:pt x="50" y="53"/>
                    <a:pt x="53" y="42"/>
                    <a:pt x="53" y="40"/>
                  </a:cubicBezTo>
                  <a:cubicBezTo>
                    <a:pt x="53" y="38"/>
                    <a:pt x="40" y="38"/>
                    <a:pt x="38" y="39"/>
                  </a:cubicBezTo>
                  <a:cubicBezTo>
                    <a:pt x="35" y="40"/>
                    <a:pt x="33" y="37"/>
                    <a:pt x="35" y="36"/>
                  </a:cubicBezTo>
                  <a:cubicBezTo>
                    <a:pt x="37" y="36"/>
                    <a:pt x="41" y="31"/>
                    <a:pt x="41" y="30"/>
                  </a:cubicBezTo>
                  <a:cubicBezTo>
                    <a:pt x="41" y="28"/>
                    <a:pt x="44" y="26"/>
                    <a:pt x="42" y="25"/>
                  </a:cubicBezTo>
                  <a:cubicBezTo>
                    <a:pt x="41" y="23"/>
                    <a:pt x="40" y="27"/>
                    <a:pt x="39" y="28"/>
                  </a:cubicBezTo>
                  <a:cubicBezTo>
                    <a:pt x="37" y="29"/>
                    <a:pt x="34" y="29"/>
                    <a:pt x="30" y="28"/>
                  </a:cubicBezTo>
                  <a:cubicBezTo>
                    <a:pt x="26" y="27"/>
                    <a:pt x="24" y="33"/>
                    <a:pt x="24" y="35"/>
                  </a:cubicBezTo>
                  <a:cubicBezTo>
                    <a:pt x="25" y="37"/>
                    <a:pt x="20" y="39"/>
                    <a:pt x="21" y="41"/>
                  </a:cubicBezTo>
                  <a:cubicBezTo>
                    <a:pt x="21" y="43"/>
                    <a:pt x="20" y="44"/>
                    <a:pt x="19" y="43"/>
                  </a:cubicBezTo>
                  <a:cubicBezTo>
                    <a:pt x="17" y="42"/>
                    <a:pt x="16" y="39"/>
                    <a:pt x="13" y="41"/>
                  </a:cubicBezTo>
                  <a:cubicBezTo>
                    <a:pt x="11" y="43"/>
                    <a:pt x="16" y="46"/>
                    <a:pt x="20" y="46"/>
                  </a:cubicBezTo>
                  <a:cubicBezTo>
                    <a:pt x="23" y="47"/>
                    <a:pt x="17" y="49"/>
                    <a:pt x="16" y="53"/>
                  </a:cubicBezTo>
                  <a:cubicBezTo>
                    <a:pt x="16" y="56"/>
                    <a:pt x="21" y="55"/>
                    <a:pt x="21" y="57"/>
                  </a:cubicBezTo>
                  <a:cubicBezTo>
                    <a:pt x="21" y="60"/>
                    <a:pt x="14" y="60"/>
                    <a:pt x="14" y="62"/>
                  </a:cubicBezTo>
                  <a:cubicBezTo>
                    <a:pt x="14" y="65"/>
                    <a:pt x="18" y="61"/>
                    <a:pt x="20" y="60"/>
                  </a:cubicBezTo>
                  <a:cubicBezTo>
                    <a:pt x="22" y="59"/>
                    <a:pt x="19" y="66"/>
                    <a:pt x="23" y="65"/>
                  </a:cubicBezTo>
                  <a:cubicBezTo>
                    <a:pt x="28" y="64"/>
                    <a:pt x="27" y="58"/>
                    <a:pt x="28" y="59"/>
                  </a:cubicBezTo>
                  <a:cubicBezTo>
                    <a:pt x="30" y="59"/>
                    <a:pt x="28" y="62"/>
                    <a:pt x="29" y="64"/>
                  </a:cubicBezTo>
                  <a:cubicBezTo>
                    <a:pt x="30" y="67"/>
                    <a:pt x="26" y="71"/>
                    <a:pt x="26" y="73"/>
                  </a:cubicBezTo>
                  <a:cubicBezTo>
                    <a:pt x="26" y="75"/>
                    <a:pt x="35" y="75"/>
                    <a:pt x="38" y="72"/>
                  </a:cubicBezTo>
                  <a:cubicBezTo>
                    <a:pt x="41" y="69"/>
                    <a:pt x="42" y="72"/>
                    <a:pt x="40" y="74"/>
                  </a:cubicBezTo>
                  <a:cubicBezTo>
                    <a:pt x="38" y="77"/>
                    <a:pt x="39" y="79"/>
                    <a:pt x="42" y="80"/>
                  </a:cubicBezTo>
                  <a:cubicBezTo>
                    <a:pt x="44" y="80"/>
                    <a:pt x="45" y="81"/>
                    <a:pt x="44" y="83"/>
                  </a:cubicBezTo>
                  <a:cubicBezTo>
                    <a:pt x="43" y="85"/>
                    <a:pt x="44" y="88"/>
                    <a:pt x="43" y="90"/>
                  </a:cubicBezTo>
                  <a:cubicBezTo>
                    <a:pt x="42" y="92"/>
                    <a:pt x="35" y="92"/>
                    <a:pt x="35" y="91"/>
                  </a:cubicBezTo>
                  <a:cubicBezTo>
                    <a:pt x="34" y="89"/>
                    <a:pt x="31" y="90"/>
                    <a:pt x="32" y="92"/>
                  </a:cubicBezTo>
                  <a:cubicBezTo>
                    <a:pt x="33" y="94"/>
                    <a:pt x="29" y="96"/>
                    <a:pt x="29" y="97"/>
                  </a:cubicBezTo>
                  <a:cubicBezTo>
                    <a:pt x="30" y="99"/>
                    <a:pt x="34" y="98"/>
                    <a:pt x="34" y="100"/>
                  </a:cubicBezTo>
                  <a:cubicBezTo>
                    <a:pt x="35" y="102"/>
                    <a:pt x="31" y="105"/>
                    <a:pt x="26" y="106"/>
                  </a:cubicBezTo>
                  <a:cubicBezTo>
                    <a:pt x="22" y="108"/>
                    <a:pt x="27" y="111"/>
                    <a:pt x="30" y="110"/>
                  </a:cubicBezTo>
                  <a:cubicBezTo>
                    <a:pt x="32" y="108"/>
                    <a:pt x="31" y="111"/>
                    <a:pt x="35" y="111"/>
                  </a:cubicBezTo>
                  <a:cubicBezTo>
                    <a:pt x="38" y="111"/>
                    <a:pt x="40" y="113"/>
                    <a:pt x="43" y="112"/>
                  </a:cubicBezTo>
                  <a:cubicBezTo>
                    <a:pt x="47" y="111"/>
                    <a:pt x="47" y="112"/>
                    <a:pt x="44" y="114"/>
                  </a:cubicBezTo>
                  <a:cubicBezTo>
                    <a:pt x="41" y="116"/>
                    <a:pt x="37" y="114"/>
                    <a:pt x="35" y="115"/>
                  </a:cubicBezTo>
                  <a:cubicBezTo>
                    <a:pt x="32" y="117"/>
                    <a:pt x="22" y="126"/>
                    <a:pt x="24" y="129"/>
                  </a:cubicBezTo>
                  <a:cubicBezTo>
                    <a:pt x="25" y="130"/>
                    <a:pt x="27" y="127"/>
                    <a:pt x="30" y="125"/>
                  </a:cubicBezTo>
                  <a:cubicBezTo>
                    <a:pt x="34" y="124"/>
                    <a:pt x="35" y="126"/>
                    <a:pt x="37" y="126"/>
                  </a:cubicBezTo>
                  <a:cubicBezTo>
                    <a:pt x="39" y="127"/>
                    <a:pt x="39" y="122"/>
                    <a:pt x="40" y="123"/>
                  </a:cubicBezTo>
                  <a:cubicBezTo>
                    <a:pt x="42" y="123"/>
                    <a:pt x="43" y="121"/>
                    <a:pt x="46" y="122"/>
                  </a:cubicBezTo>
                  <a:cubicBezTo>
                    <a:pt x="49" y="122"/>
                    <a:pt x="51" y="121"/>
                    <a:pt x="53" y="120"/>
                  </a:cubicBezTo>
                  <a:cubicBezTo>
                    <a:pt x="54" y="119"/>
                    <a:pt x="58" y="122"/>
                    <a:pt x="60" y="121"/>
                  </a:cubicBezTo>
                  <a:cubicBezTo>
                    <a:pt x="61" y="121"/>
                    <a:pt x="66" y="120"/>
                    <a:pt x="69" y="120"/>
                  </a:cubicBezTo>
                  <a:cubicBezTo>
                    <a:pt x="72" y="120"/>
                    <a:pt x="79" y="117"/>
                    <a:pt x="81" y="115"/>
                  </a:cubicBezTo>
                  <a:cubicBezTo>
                    <a:pt x="83" y="113"/>
                    <a:pt x="80" y="113"/>
                    <a:pt x="77" y="113"/>
                  </a:cubicBezTo>
                  <a:cubicBezTo>
                    <a:pt x="75" y="114"/>
                    <a:pt x="75" y="111"/>
                    <a:pt x="78" y="108"/>
                  </a:cubicBezTo>
                  <a:cubicBezTo>
                    <a:pt x="80" y="106"/>
                    <a:pt x="85" y="104"/>
                    <a:pt x="85" y="100"/>
                  </a:cubicBezTo>
                  <a:close/>
                  <a:moveTo>
                    <a:pt x="10" y="38"/>
                  </a:moveTo>
                  <a:cubicBezTo>
                    <a:pt x="13" y="37"/>
                    <a:pt x="17" y="32"/>
                    <a:pt x="16" y="30"/>
                  </a:cubicBezTo>
                  <a:cubicBezTo>
                    <a:pt x="14" y="29"/>
                    <a:pt x="7" y="38"/>
                    <a:pt x="10" y="38"/>
                  </a:cubicBezTo>
                  <a:close/>
                  <a:moveTo>
                    <a:pt x="58" y="11"/>
                  </a:moveTo>
                  <a:cubicBezTo>
                    <a:pt x="60" y="8"/>
                    <a:pt x="63" y="0"/>
                    <a:pt x="60" y="1"/>
                  </a:cubicBezTo>
                  <a:cubicBezTo>
                    <a:pt x="56" y="2"/>
                    <a:pt x="57" y="12"/>
                    <a:pt x="58" y="11"/>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4" name="Google Shape;424;p79"/>
            <p:cNvSpPr/>
            <p:nvPr/>
          </p:nvSpPr>
          <p:spPr>
            <a:xfrm>
              <a:off x="4510289" y="1874647"/>
              <a:ext cx="100511" cy="91451"/>
            </a:xfrm>
            <a:custGeom>
              <a:rect b="b" l="l" r="r" t="t"/>
              <a:pathLst>
                <a:path extrusionOk="0" h="38" w="41">
                  <a:moveTo>
                    <a:pt x="21" y="14"/>
                  </a:moveTo>
                  <a:cubicBezTo>
                    <a:pt x="19" y="14"/>
                    <a:pt x="19" y="10"/>
                    <a:pt x="20" y="8"/>
                  </a:cubicBezTo>
                  <a:cubicBezTo>
                    <a:pt x="22" y="7"/>
                    <a:pt x="22" y="2"/>
                    <a:pt x="21" y="1"/>
                  </a:cubicBezTo>
                  <a:cubicBezTo>
                    <a:pt x="20" y="0"/>
                    <a:pt x="16" y="1"/>
                    <a:pt x="15" y="4"/>
                  </a:cubicBezTo>
                  <a:cubicBezTo>
                    <a:pt x="15" y="8"/>
                    <a:pt x="11" y="6"/>
                    <a:pt x="10" y="7"/>
                  </a:cubicBezTo>
                  <a:cubicBezTo>
                    <a:pt x="9" y="8"/>
                    <a:pt x="12" y="9"/>
                    <a:pt x="11" y="11"/>
                  </a:cubicBezTo>
                  <a:cubicBezTo>
                    <a:pt x="9" y="12"/>
                    <a:pt x="8" y="9"/>
                    <a:pt x="6" y="8"/>
                  </a:cubicBezTo>
                  <a:cubicBezTo>
                    <a:pt x="3" y="8"/>
                    <a:pt x="3" y="12"/>
                    <a:pt x="1" y="14"/>
                  </a:cubicBezTo>
                  <a:cubicBezTo>
                    <a:pt x="0" y="17"/>
                    <a:pt x="1" y="21"/>
                    <a:pt x="1" y="24"/>
                  </a:cubicBezTo>
                  <a:cubicBezTo>
                    <a:pt x="2" y="27"/>
                    <a:pt x="6" y="29"/>
                    <a:pt x="5" y="31"/>
                  </a:cubicBezTo>
                  <a:cubicBezTo>
                    <a:pt x="4" y="32"/>
                    <a:pt x="5" y="34"/>
                    <a:pt x="6" y="35"/>
                  </a:cubicBezTo>
                  <a:cubicBezTo>
                    <a:pt x="9" y="35"/>
                    <a:pt x="12" y="35"/>
                    <a:pt x="14" y="36"/>
                  </a:cubicBezTo>
                  <a:cubicBezTo>
                    <a:pt x="14" y="36"/>
                    <a:pt x="15" y="36"/>
                    <a:pt x="17" y="36"/>
                  </a:cubicBezTo>
                  <a:cubicBezTo>
                    <a:pt x="16" y="34"/>
                    <a:pt x="13" y="33"/>
                    <a:pt x="13" y="31"/>
                  </a:cubicBezTo>
                  <a:cubicBezTo>
                    <a:pt x="14" y="29"/>
                    <a:pt x="16" y="31"/>
                    <a:pt x="18" y="32"/>
                  </a:cubicBezTo>
                  <a:cubicBezTo>
                    <a:pt x="20" y="34"/>
                    <a:pt x="23" y="34"/>
                    <a:pt x="24" y="32"/>
                  </a:cubicBezTo>
                  <a:cubicBezTo>
                    <a:pt x="24" y="31"/>
                    <a:pt x="23" y="25"/>
                    <a:pt x="21" y="27"/>
                  </a:cubicBezTo>
                  <a:cubicBezTo>
                    <a:pt x="18" y="28"/>
                    <a:pt x="18" y="27"/>
                    <a:pt x="17" y="26"/>
                  </a:cubicBezTo>
                  <a:cubicBezTo>
                    <a:pt x="16" y="25"/>
                    <a:pt x="19" y="23"/>
                    <a:pt x="19" y="21"/>
                  </a:cubicBezTo>
                  <a:cubicBezTo>
                    <a:pt x="20" y="19"/>
                    <a:pt x="24" y="20"/>
                    <a:pt x="25" y="18"/>
                  </a:cubicBezTo>
                  <a:cubicBezTo>
                    <a:pt x="25" y="17"/>
                    <a:pt x="22" y="15"/>
                    <a:pt x="21" y="14"/>
                  </a:cubicBezTo>
                  <a:close/>
                  <a:moveTo>
                    <a:pt x="39" y="22"/>
                  </a:moveTo>
                  <a:cubicBezTo>
                    <a:pt x="38" y="21"/>
                    <a:pt x="38" y="23"/>
                    <a:pt x="37" y="24"/>
                  </a:cubicBezTo>
                  <a:cubicBezTo>
                    <a:pt x="35" y="24"/>
                    <a:pt x="34" y="19"/>
                    <a:pt x="34" y="22"/>
                  </a:cubicBezTo>
                  <a:cubicBezTo>
                    <a:pt x="33" y="24"/>
                    <a:pt x="31" y="21"/>
                    <a:pt x="28" y="24"/>
                  </a:cubicBezTo>
                  <a:cubicBezTo>
                    <a:pt x="26" y="28"/>
                    <a:pt x="30" y="31"/>
                    <a:pt x="31" y="32"/>
                  </a:cubicBezTo>
                  <a:cubicBezTo>
                    <a:pt x="33" y="33"/>
                    <a:pt x="31" y="35"/>
                    <a:pt x="29" y="34"/>
                  </a:cubicBezTo>
                  <a:cubicBezTo>
                    <a:pt x="27" y="34"/>
                    <a:pt x="28" y="37"/>
                    <a:pt x="31" y="38"/>
                  </a:cubicBezTo>
                  <a:cubicBezTo>
                    <a:pt x="34" y="38"/>
                    <a:pt x="38" y="32"/>
                    <a:pt x="37" y="31"/>
                  </a:cubicBezTo>
                  <a:cubicBezTo>
                    <a:pt x="37" y="29"/>
                    <a:pt x="41" y="22"/>
                    <a:pt x="39" y="2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5" name="Google Shape;425;p79"/>
            <p:cNvSpPr/>
            <p:nvPr/>
          </p:nvSpPr>
          <p:spPr>
            <a:xfrm>
              <a:off x="4578677" y="1503758"/>
              <a:ext cx="256976" cy="443033"/>
            </a:xfrm>
            <a:custGeom>
              <a:rect b="b" l="l" r="r" t="t"/>
              <a:pathLst>
                <a:path extrusionOk="0" h="184" w="105">
                  <a:moveTo>
                    <a:pt x="104" y="43"/>
                  </a:moveTo>
                  <a:cubicBezTo>
                    <a:pt x="102" y="42"/>
                    <a:pt x="100" y="39"/>
                    <a:pt x="102" y="39"/>
                  </a:cubicBezTo>
                  <a:cubicBezTo>
                    <a:pt x="104" y="39"/>
                    <a:pt x="105" y="33"/>
                    <a:pt x="102" y="32"/>
                  </a:cubicBezTo>
                  <a:cubicBezTo>
                    <a:pt x="100" y="31"/>
                    <a:pt x="102" y="25"/>
                    <a:pt x="100" y="24"/>
                  </a:cubicBezTo>
                  <a:cubicBezTo>
                    <a:pt x="98" y="23"/>
                    <a:pt x="100" y="19"/>
                    <a:pt x="100" y="16"/>
                  </a:cubicBezTo>
                  <a:cubicBezTo>
                    <a:pt x="100" y="13"/>
                    <a:pt x="92" y="11"/>
                    <a:pt x="88" y="9"/>
                  </a:cubicBezTo>
                  <a:cubicBezTo>
                    <a:pt x="84" y="7"/>
                    <a:pt x="82" y="4"/>
                    <a:pt x="78" y="2"/>
                  </a:cubicBezTo>
                  <a:cubicBezTo>
                    <a:pt x="74" y="0"/>
                    <a:pt x="73" y="5"/>
                    <a:pt x="73" y="8"/>
                  </a:cubicBezTo>
                  <a:cubicBezTo>
                    <a:pt x="73" y="11"/>
                    <a:pt x="70" y="12"/>
                    <a:pt x="68" y="10"/>
                  </a:cubicBezTo>
                  <a:cubicBezTo>
                    <a:pt x="65" y="8"/>
                    <a:pt x="62" y="10"/>
                    <a:pt x="59" y="8"/>
                  </a:cubicBezTo>
                  <a:cubicBezTo>
                    <a:pt x="55" y="7"/>
                    <a:pt x="57" y="12"/>
                    <a:pt x="57" y="14"/>
                  </a:cubicBezTo>
                  <a:cubicBezTo>
                    <a:pt x="57" y="17"/>
                    <a:pt x="53" y="17"/>
                    <a:pt x="50" y="17"/>
                  </a:cubicBezTo>
                  <a:cubicBezTo>
                    <a:pt x="48" y="17"/>
                    <a:pt x="44" y="19"/>
                    <a:pt x="44" y="21"/>
                  </a:cubicBezTo>
                  <a:cubicBezTo>
                    <a:pt x="44" y="24"/>
                    <a:pt x="40" y="26"/>
                    <a:pt x="42" y="27"/>
                  </a:cubicBezTo>
                  <a:cubicBezTo>
                    <a:pt x="43" y="29"/>
                    <a:pt x="41" y="31"/>
                    <a:pt x="40" y="32"/>
                  </a:cubicBezTo>
                  <a:cubicBezTo>
                    <a:pt x="38" y="33"/>
                    <a:pt x="36" y="37"/>
                    <a:pt x="35" y="38"/>
                  </a:cubicBezTo>
                  <a:cubicBezTo>
                    <a:pt x="34" y="39"/>
                    <a:pt x="36" y="41"/>
                    <a:pt x="34" y="43"/>
                  </a:cubicBezTo>
                  <a:cubicBezTo>
                    <a:pt x="31" y="45"/>
                    <a:pt x="28" y="43"/>
                    <a:pt x="27" y="45"/>
                  </a:cubicBezTo>
                  <a:cubicBezTo>
                    <a:pt x="26" y="46"/>
                    <a:pt x="27" y="49"/>
                    <a:pt x="27" y="52"/>
                  </a:cubicBezTo>
                  <a:cubicBezTo>
                    <a:pt x="26" y="56"/>
                    <a:pt x="24" y="60"/>
                    <a:pt x="21" y="63"/>
                  </a:cubicBezTo>
                  <a:cubicBezTo>
                    <a:pt x="19" y="66"/>
                    <a:pt x="22" y="67"/>
                    <a:pt x="23" y="67"/>
                  </a:cubicBezTo>
                  <a:cubicBezTo>
                    <a:pt x="24" y="68"/>
                    <a:pt x="24" y="70"/>
                    <a:pt x="23" y="72"/>
                  </a:cubicBezTo>
                  <a:cubicBezTo>
                    <a:pt x="22" y="75"/>
                    <a:pt x="19" y="73"/>
                    <a:pt x="18" y="73"/>
                  </a:cubicBezTo>
                  <a:cubicBezTo>
                    <a:pt x="16" y="72"/>
                    <a:pt x="12" y="74"/>
                    <a:pt x="9" y="78"/>
                  </a:cubicBezTo>
                  <a:cubicBezTo>
                    <a:pt x="7" y="82"/>
                    <a:pt x="8" y="85"/>
                    <a:pt x="8" y="87"/>
                  </a:cubicBezTo>
                  <a:cubicBezTo>
                    <a:pt x="9" y="89"/>
                    <a:pt x="6" y="91"/>
                    <a:pt x="8" y="95"/>
                  </a:cubicBezTo>
                  <a:cubicBezTo>
                    <a:pt x="10" y="99"/>
                    <a:pt x="8" y="100"/>
                    <a:pt x="8" y="103"/>
                  </a:cubicBezTo>
                  <a:cubicBezTo>
                    <a:pt x="8" y="106"/>
                    <a:pt x="13" y="106"/>
                    <a:pt x="14" y="109"/>
                  </a:cubicBezTo>
                  <a:cubicBezTo>
                    <a:pt x="14" y="112"/>
                    <a:pt x="12" y="113"/>
                    <a:pt x="10" y="113"/>
                  </a:cubicBezTo>
                  <a:cubicBezTo>
                    <a:pt x="9" y="113"/>
                    <a:pt x="9" y="117"/>
                    <a:pt x="11" y="117"/>
                  </a:cubicBezTo>
                  <a:cubicBezTo>
                    <a:pt x="12" y="118"/>
                    <a:pt x="12" y="124"/>
                    <a:pt x="11" y="125"/>
                  </a:cubicBezTo>
                  <a:cubicBezTo>
                    <a:pt x="10" y="127"/>
                    <a:pt x="5" y="125"/>
                    <a:pt x="6" y="127"/>
                  </a:cubicBezTo>
                  <a:cubicBezTo>
                    <a:pt x="6" y="129"/>
                    <a:pt x="4" y="133"/>
                    <a:pt x="4" y="134"/>
                  </a:cubicBezTo>
                  <a:cubicBezTo>
                    <a:pt x="4" y="136"/>
                    <a:pt x="4" y="141"/>
                    <a:pt x="2" y="140"/>
                  </a:cubicBezTo>
                  <a:cubicBezTo>
                    <a:pt x="2" y="139"/>
                    <a:pt x="1" y="139"/>
                    <a:pt x="0" y="139"/>
                  </a:cubicBezTo>
                  <a:cubicBezTo>
                    <a:pt x="0" y="140"/>
                    <a:pt x="0" y="140"/>
                    <a:pt x="0" y="140"/>
                  </a:cubicBezTo>
                  <a:cubicBezTo>
                    <a:pt x="0" y="143"/>
                    <a:pt x="1" y="146"/>
                    <a:pt x="3" y="149"/>
                  </a:cubicBezTo>
                  <a:cubicBezTo>
                    <a:pt x="6" y="151"/>
                    <a:pt x="4" y="154"/>
                    <a:pt x="6" y="157"/>
                  </a:cubicBezTo>
                  <a:cubicBezTo>
                    <a:pt x="9" y="160"/>
                    <a:pt x="8" y="163"/>
                    <a:pt x="11" y="165"/>
                  </a:cubicBezTo>
                  <a:cubicBezTo>
                    <a:pt x="13" y="167"/>
                    <a:pt x="14" y="168"/>
                    <a:pt x="12" y="171"/>
                  </a:cubicBezTo>
                  <a:cubicBezTo>
                    <a:pt x="11" y="174"/>
                    <a:pt x="15" y="173"/>
                    <a:pt x="15" y="175"/>
                  </a:cubicBezTo>
                  <a:cubicBezTo>
                    <a:pt x="15" y="177"/>
                    <a:pt x="14" y="180"/>
                    <a:pt x="15" y="182"/>
                  </a:cubicBezTo>
                  <a:cubicBezTo>
                    <a:pt x="16" y="184"/>
                    <a:pt x="18" y="182"/>
                    <a:pt x="22" y="182"/>
                  </a:cubicBezTo>
                  <a:cubicBezTo>
                    <a:pt x="25" y="182"/>
                    <a:pt x="24" y="179"/>
                    <a:pt x="25" y="177"/>
                  </a:cubicBezTo>
                  <a:cubicBezTo>
                    <a:pt x="25" y="175"/>
                    <a:pt x="27" y="176"/>
                    <a:pt x="27" y="174"/>
                  </a:cubicBezTo>
                  <a:cubicBezTo>
                    <a:pt x="28" y="173"/>
                    <a:pt x="31" y="173"/>
                    <a:pt x="34" y="174"/>
                  </a:cubicBezTo>
                  <a:cubicBezTo>
                    <a:pt x="37" y="175"/>
                    <a:pt x="39" y="173"/>
                    <a:pt x="39" y="170"/>
                  </a:cubicBezTo>
                  <a:cubicBezTo>
                    <a:pt x="40" y="167"/>
                    <a:pt x="41" y="171"/>
                    <a:pt x="42" y="171"/>
                  </a:cubicBezTo>
                  <a:cubicBezTo>
                    <a:pt x="43" y="172"/>
                    <a:pt x="46" y="167"/>
                    <a:pt x="47" y="163"/>
                  </a:cubicBezTo>
                  <a:cubicBezTo>
                    <a:pt x="48" y="160"/>
                    <a:pt x="47" y="160"/>
                    <a:pt x="44" y="164"/>
                  </a:cubicBezTo>
                  <a:cubicBezTo>
                    <a:pt x="41" y="167"/>
                    <a:pt x="43" y="160"/>
                    <a:pt x="44" y="158"/>
                  </a:cubicBezTo>
                  <a:cubicBezTo>
                    <a:pt x="45" y="155"/>
                    <a:pt x="45" y="148"/>
                    <a:pt x="45" y="146"/>
                  </a:cubicBezTo>
                  <a:cubicBezTo>
                    <a:pt x="45" y="144"/>
                    <a:pt x="46" y="142"/>
                    <a:pt x="50" y="141"/>
                  </a:cubicBezTo>
                  <a:cubicBezTo>
                    <a:pt x="53" y="140"/>
                    <a:pt x="58" y="136"/>
                    <a:pt x="57" y="134"/>
                  </a:cubicBezTo>
                  <a:cubicBezTo>
                    <a:pt x="57" y="132"/>
                    <a:pt x="62" y="129"/>
                    <a:pt x="62" y="127"/>
                  </a:cubicBezTo>
                  <a:cubicBezTo>
                    <a:pt x="62" y="125"/>
                    <a:pt x="56" y="119"/>
                    <a:pt x="54" y="118"/>
                  </a:cubicBezTo>
                  <a:cubicBezTo>
                    <a:pt x="52" y="117"/>
                    <a:pt x="48" y="118"/>
                    <a:pt x="48" y="116"/>
                  </a:cubicBezTo>
                  <a:cubicBezTo>
                    <a:pt x="49" y="115"/>
                    <a:pt x="48" y="110"/>
                    <a:pt x="47" y="107"/>
                  </a:cubicBezTo>
                  <a:cubicBezTo>
                    <a:pt x="47" y="104"/>
                    <a:pt x="51" y="101"/>
                    <a:pt x="51" y="99"/>
                  </a:cubicBezTo>
                  <a:cubicBezTo>
                    <a:pt x="51" y="96"/>
                    <a:pt x="50" y="93"/>
                    <a:pt x="53" y="92"/>
                  </a:cubicBezTo>
                  <a:cubicBezTo>
                    <a:pt x="55" y="91"/>
                    <a:pt x="54" y="89"/>
                    <a:pt x="57" y="88"/>
                  </a:cubicBezTo>
                  <a:cubicBezTo>
                    <a:pt x="60" y="88"/>
                    <a:pt x="59" y="83"/>
                    <a:pt x="63" y="82"/>
                  </a:cubicBezTo>
                  <a:cubicBezTo>
                    <a:pt x="66" y="80"/>
                    <a:pt x="66" y="79"/>
                    <a:pt x="71" y="77"/>
                  </a:cubicBezTo>
                  <a:cubicBezTo>
                    <a:pt x="75" y="75"/>
                    <a:pt x="82" y="70"/>
                    <a:pt x="84" y="67"/>
                  </a:cubicBezTo>
                  <a:cubicBezTo>
                    <a:pt x="85" y="65"/>
                    <a:pt x="79" y="62"/>
                    <a:pt x="83" y="59"/>
                  </a:cubicBezTo>
                  <a:cubicBezTo>
                    <a:pt x="86" y="57"/>
                    <a:pt x="83" y="54"/>
                    <a:pt x="86" y="53"/>
                  </a:cubicBezTo>
                  <a:cubicBezTo>
                    <a:pt x="88" y="52"/>
                    <a:pt x="89" y="50"/>
                    <a:pt x="91" y="48"/>
                  </a:cubicBezTo>
                  <a:cubicBezTo>
                    <a:pt x="93" y="46"/>
                    <a:pt x="96" y="48"/>
                    <a:pt x="100" y="47"/>
                  </a:cubicBezTo>
                  <a:cubicBezTo>
                    <a:pt x="102" y="47"/>
                    <a:pt x="103" y="47"/>
                    <a:pt x="105" y="47"/>
                  </a:cubicBezTo>
                  <a:cubicBezTo>
                    <a:pt x="105" y="46"/>
                    <a:pt x="104" y="44"/>
                    <a:pt x="104" y="43"/>
                  </a:cubicBezTo>
                  <a:close/>
                  <a:moveTo>
                    <a:pt x="61" y="153"/>
                  </a:moveTo>
                  <a:cubicBezTo>
                    <a:pt x="57" y="153"/>
                    <a:pt x="55" y="162"/>
                    <a:pt x="56" y="164"/>
                  </a:cubicBezTo>
                  <a:cubicBezTo>
                    <a:pt x="57" y="165"/>
                    <a:pt x="66" y="153"/>
                    <a:pt x="61" y="153"/>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6" name="Google Shape;426;p79"/>
            <p:cNvSpPr/>
            <p:nvPr/>
          </p:nvSpPr>
          <p:spPr>
            <a:xfrm>
              <a:off x="4789024" y="1816727"/>
              <a:ext cx="130560" cy="63000"/>
            </a:xfrm>
            <a:custGeom>
              <a:rect b="b" l="l" r="r" t="t"/>
              <a:pathLst>
                <a:path extrusionOk="0" h="26" w="53">
                  <a:moveTo>
                    <a:pt x="49" y="7"/>
                  </a:moveTo>
                  <a:cubicBezTo>
                    <a:pt x="50" y="5"/>
                    <a:pt x="53" y="4"/>
                    <a:pt x="51" y="1"/>
                  </a:cubicBezTo>
                  <a:cubicBezTo>
                    <a:pt x="51" y="2"/>
                    <a:pt x="50" y="2"/>
                    <a:pt x="49" y="2"/>
                  </a:cubicBezTo>
                  <a:cubicBezTo>
                    <a:pt x="46" y="3"/>
                    <a:pt x="38" y="0"/>
                    <a:pt x="33" y="1"/>
                  </a:cubicBezTo>
                  <a:cubicBezTo>
                    <a:pt x="29" y="2"/>
                    <a:pt x="20" y="2"/>
                    <a:pt x="18" y="4"/>
                  </a:cubicBezTo>
                  <a:cubicBezTo>
                    <a:pt x="15" y="6"/>
                    <a:pt x="10" y="7"/>
                    <a:pt x="12" y="9"/>
                  </a:cubicBezTo>
                  <a:cubicBezTo>
                    <a:pt x="15" y="11"/>
                    <a:pt x="12" y="12"/>
                    <a:pt x="14" y="14"/>
                  </a:cubicBezTo>
                  <a:cubicBezTo>
                    <a:pt x="16" y="16"/>
                    <a:pt x="17" y="17"/>
                    <a:pt x="19" y="17"/>
                  </a:cubicBezTo>
                  <a:cubicBezTo>
                    <a:pt x="22" y="16"/>
                    <a:pt x="23" y="18"/>
                    <a:pt x="21" y="20"/>
                  </a:cubicBezTo>
                  <a:cubicBezTo>
                    <a:pt x="21" y="20"/>
                    <a:pt x="21" y="20"/>
                    <a:pt x="21" y="20"/>
                  </a:cubicBezTo>
                  <a:cubicBezTo>
                    <a:pt x="25" y="20"/>
                    <a:pt x="29" y="20"/>
                    <a:pt x="30" y="20"/>
                  </a:cubicBezTo>
                  <a:cubicBezTo>
                    <a:pt x="31" y="21"/>
                    <a:pt x="37" y="26"/>
                    <a:pt x="38" y="25"/>
                  </a:cubicBezTo>
                  <a:cubicBezTo>
                    <a:pt x="39" y="25"/>
                    <a:pt x="43" y="25"/>
                    <a:pt x="46" y="26"/>
                  </a:cubicBezTo>
                  <a:cubicBezTo>
                    <a:pt x="46" y="25"/>
                    <a:pt x="46" y="24"/>
                    <a:pt x="47" y="23"/>
                  </a:cubicBezTo>
                  <a:cubicBezTo>
                    <a:pt x="48" y="22"/>
                    <a:pt x="50" y="22"/>
                    <a:pt x="49" y="21"/>
                  </a:cubicBezTo>
                  <a:cubicBezTo>
                    <a:pt x="48" y="19"/>
                    <a:pt x="47" y="18"/>
                    <a:pt x="47" y="16"/>
                  </a:cubicBezTo>
                  <a:cubicBezTo>
                    <a:pt x="47" y="14"/>
                    <a:pt x="46" y="13"/>
                    <a:pt x="46" y="11"/>
                  </a:cubicBezTo>
                  <a:cubicBezTo>
                    <a:pt x="47" y="10"/>
                    <a:pt x="48" y="9"/>
                    <a:pt x="49" y="7"/>
                  </a:cubicBezTo>
                  <a:close/>
                  <a:moveTo>
                    <a:pt x="5" y="13"/>
                  </a:moveTo>
                  <a:cubicBezTo>
                    <a:pt x="1" y="14"/>
                    <a:pt x="0" y="20"/>
                    <a:pt x="2" y="20"/>
                  </a:cubicBezTo>
                  <a:cubicBezTo>
                    <a:pt x="4" y="20"/>
                    <a:pt x="9" y="16"/>
                    <a:pt x="11" y="15"/>
                  </a:cubicBezTo>
                  <a:cubicBezTo>
                    <a:pt x="12" y="13"/>
                    <a:pt x="10" y="12"/>
                    <a:pt x="5" y="13"/>
                  </a:cubicBezTo>
                  <a:close/>
                  <a:moveTo>
                    <a:pt x="9" y="9"/>
                  </a:moveTo>
                  <a:cubicBezTo>
                    <a:pt x="10" y="8"/>
                    <a:pt x="2" y="8"/>
                    <a:pt x="4" y="10"/>
                  </a:cubicBezTo>
                  <a:cubicBezTo>
                    <a:pt x="5" y="11"/>
                    <a:pt x="8" y="11"/>
                    <a:pt x="9" y="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7" name="Google Shape;427;p79"/>
            <p:cNvSpPr/>
            <p:nvPr/>
          </p:nvSpPr>
          <p:spPr>
            <a:xfrm>
              <a:off x="5029422" y="3106200"/>
              <a:ext cx="163719" cy="199162"/>
            </a:xfrm>
            <a:custGeom>
              <a:rect b="b" l="l" r="r" t="t"/>
              <a:pathLst>
                <a:path extrusionOk="0" h="83" w="67">
                  <a:moveTo>
                    <a:pt x="59" y="19"/>
                  </a:moveTo>
                  <a:cubicBezTo>
                    <a:pt x="63" y="13"/>
                    <a:pt x="63" y="13"/>
                    <a:pt x="63" y="13"/>
                  </a:cubicBezTo>
                  <a:cubicBezTo>
                    <a:pt x="67" y="7"/>
                    <a:pt x="67" y="7"/>
                    <a:pt x="67" y="7"/>
                  </a:cubicBezTo>
                  <a:cubicBezTo>
                    <a:pt x="65" y="8"/>
                    <a:pt x="64" y="8"/>
                    <a:pt x="63" y="9"/>
                  </a:cubicBezTo>
                  <a:cubicBezTo>
                    <a:pt x="62" y="9"/>
                    <a:pt x="60" y="8"/>
                    <a:pt x="59" y="7"/>
                  </a:cubicBezTo>
                  <a:cubicBezTo>
                    <a:pt x="58" y="6"/>
                    <a:pt x="55" y="7"/>
                    <a:pt x="52" y="8"/>
                  </a:cubicBezTo>
                  <a:cubicBezTo>
                    <a:pt x="49" y="10"/>
                    <a:pt x="47" y="14"/>
                    <a:pt x="46" y="13"/>
                  </a:cubicBezTo>
                  <a:cubicBezTo>
                    <a:pt x="45" y="12"/>
                    <a:pt x="38" y="11"/>
                    <a:pt x="36" y="11"/>
                  </a:cubicBezTo>
                  <a:cubicBezTo>
                    <a:pt x="35" y="11"/>
                    <a:pt x="29" y="7"/>
                    <a:pt x="27" y="6"/>
                  </a:cubicBezTo>
                  <a:cubicBezTo>
                    <a:pt x="25" y="4"/>
                    <a:pt x="19" y="5"/>
                    <a:pt x="18" y="4"/>
                  </a:cubicBezTo>
                  <a:cubicBezTo>
                    <a:pt x="17" y="3"/>
                    <a:pt x="14" y="3"/>
                    <a:pt x="13" y="1"/>
                  </a:cubicBezTo>
                  <a:cubicBezTo>
                    <a:pt x="12" y="0"/>
                    <a:pt x="10" y="1"/>
                    <a:pt x="8" y="1"/>
                  </a:cubicBezTo>
                  <a:cubicBezTo>
                    <a:pt x="6" y="1"/>
                    <a:pt x="2" y="4"/>
                    <a:pt x="2" y="5"/>
                  </a:cubicBezTo>
                  <a:cubicBezTo>
                    <a:pt x="1" y="6"/>
                    <a:pt x="1" y="6"/>
                    <a:pt x="0" y="7"/>
                  </a:cubicBezTo>
                  <a:cubicBezTo>
                    <a:pt x="4" y="10"/>
                    <a:pt x="4" y="10"/>
                    <a:pt x="4" y="10"/>
                  </a:cubicBezTo>
                  <a:cubicBezTo>
                    <a:pt x="5" y="16"/>
                    <a:pt x="5" y="16"/>
                    <a:pt x="5" y="16"/>
                  </a:cubicBezTo>
                  <a:cubicBezTo>
                    <a:pt x="9" y="19"/>
                    <a:pt x="9" y="19"/>
                    <a:pt x="9" y="19"/>
                  </a:cubicBezTo>
                  <a:cubicBezTo>
                    <a:pt x="9" y="19"/>
                    <a:pt x="9" y="23"/>
                    <a:pt x="8" y="26"/>
                  </a:cubicBezTo>
                  <a:cubicBezTo>
                    <a:pt x="8" y="30"/>
                    <a:pt x="5" y="34"/>
                    <a:pt x="3" y="36"/>
                  </a:cubicBezTo>
                  <a:cubicBezTo>
                    <a:pt x="2" y="37"/>
                    <a:pt x="1" y="39"/>
                    <a:pt x="0" y="41"/>
                  </a:cubicBezTo>
                  <a:cubicBezTo>
                    <a:pt x="3" y="42"/>
                    <a:pt x="6" y="43"/>
                    <a:pt x="6" y="44"/>
                  </a:cubicBezTo>
                  <a:cubicBezTo>
                    <a:pt x="5" y="46"/>
                    <a:pt x="0" y="46"/>
                    <a:pt x="0" y="50"/>
                  </a:cubicBezTo>
                  <a:cubicBezTo>
                    <a:pt x="0" y="50"/>
                    <a:pt x="0" y="50"/>
                    <a:pt x="0" y="51"/>
                  </a:cubicBezTo>
                  <a:cubicBezTo>
                    <a:pt x="31" y="68"/>
                    <a:pt x="31" y="68"/>
                    <a:pt x="31" y="68"/>
                  </a:cubicBezTo>
                  <a:cubicBezTo>
                    <a:pt x="31" y="73"/>
                    <a:pt x="31" y="73"/>
                    <a:pt x="31" y="73"/>
                  </a:cubicBezTo>
                  <a:cubicBezTo>
                    <a:pt x="31" y="73"/>
                    <a:pt x="38" y="78"/>
                    <a:pt x="45" y="83"/>
                  </a:cubicBezTo>
                  <a:cubicBezTo>
                    <a:pt x="48" y="75"/>
                    <a:pt x="52" y="66"/>
                    <a:pt x="53" y="64"/>
                  </a:cubicBezTo>
                  <a:cubicBezTo>
                    <a:pt x="55" y="62"/>
                    <a:pt x="57" y="62"/>
                    <a:pt x="59" y="60"/>
                  </a:cubicBezTo>
                  <a:cubicBezTo>
                    <a:pt x="60" y="58"/>
                    <a:pt x="61" y="61"/>
                    <a:pt x="63" y="57"/>
                  </a:cubicBezTo>
                  <a:cubicBezTo>
                    <a:pt x="64" y="57"/>
                    <a:pt x="64" y="56"/>
                    <a:pt x="64" y="56"/>
                  </a:cubicBezTo>
                  <a:cubicBezTo>
                    <a:pt x="60" y="49"/>
                    <a:pt x="60" y="49"/>
                    <a:pt x="60" y="49"/>
                  </a:cubicBezTo>
                  <a:lnTo>
                    <a:pt x="59" y="19"/>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8" name="Google Shape;428;p79"/>
            <p:cNvSpPr/>
            <p:nvPr/>
          </p:nvSpPr>
          <p:spPr>
            <a:xfrm>
              <a:off x="4939272" y="3122458"/>
              <a:ext cx="111909" cy="113807"/>
            </a:xfrm>
            <a:custGeom>
              <a:rect b="b" l="l" r="r" t="t"/>
              <a:pathLst>
                <a:path extrusionOk="0" h="47" w="46">
                  <a:moveTo>
                    <a:pt x="42" y="9"/>
                  </a:moveTo>
                  <a:cubicBezTo>
                    <a:pt x="41" y="3"/>
                    <a:pt x="41" y="3"/>
                    <a:pt x="41" y="3"/>
                  </a:cubicBezTo>
                  <a:cubicBezTo>
                    <a:pt x="37" y="0"/>
                    <a:pt x="37" y="0"/>
                    <a:pt x="37" y="0"/>
                  </a:cubicBezTo>
                  <a:cubicBezTo>
                    <a:pt x="36" y="1"/>
                    <a:pt x="35" y="2"/>
                    <a:pt x="35" y="2"/>
                  </a:cubicBezTo>
                  <a:cubicBezTo>
                    <a:pt x="34" y="4"/>
                    <a:pt x="31" y="4"/>
                    <a:pt x="29" y="3"/>
                  </a:cubicBezTo>
                  <a:cubicBezTo>
                    <a:pt x="28" y="2"/>
                    <a:pt x="24" y="4"/>
                    <a:pt x="23" y="5"/>
                  </a:cubicBezTo>
                  <a:cubicBezTo>
                    <a:pt x="22" y="6"/>
                    <a:pt x="20" y="3"/>
                    <a:pt x="18" y="3"/>
                  </a:cubicBezTo>
                  <a:cubicBezTo>
                    <a:pt x="16" y="3"/>
                    <a:pt x="12" y="5"/>
                    <a:pt x="12" y="5"/>
                  </a:cubicBezTo>
                  <a:cubicBezTo>
                    <a:pt x="12" y="5"/>
                    <a:pt x="11" y="10"/>
                    <a:pt x="11" y="12"/>
                  </a:cubicBezTo>
                  <a:cubicBezTo>
                    <a:pt x="11" y="14"/>
                    <a:pt x="14" y="15"/>
                    <a:pt x="14" y="16"/>
                  </a:cubicBezTo>
                  <a:cubicBezTo>
                    <a:pt x="14" y="18"/>
                    <a:pt x="11" y="19"/>
                    <a:pt x="11" y="21"/>
                  </a:cubicBezTo>
                  <a:cubicBezTo>
                    <a:pt x="11" y="22"/>
                    <a:pt x="10" y="22"/>
                    <a:pt x="8" y="23"/>
                  </a:cubicBezTo>
                  <a:cubicBezTo>
                    <a:pt x="6" y="24"/>
                    <a:pt x="6" y="27"/>
                    <a:pt x="5" y="28"/>
                  </a:cubicBezTo>
                  <a:cubicBezTo>
                    <a:pt x="3" y="29"/>
                    <a:pt x="3" y="32"/>
                    <a:pt x="2" y="34"/>
                  </a:cubicBezTo>
                  <a:cubicBezTo>
                    <a:pt x="2" y="36"/>
                    <a:pt x="1" y="39"/>
                    <a:pt x="1" y="41"/>
                  </a:cubicBezTo>
                  <a:cubicBezTo>
                    <a:pt x="1" y="43"/>
                    <a:pt x="1" y="46"/>
                    <a:pt x="0" y="47"/>
                  </a:cubicBezTo>
                  <a:cubicBezTo>
                    <a:pt x="2" y="47"/>
                    <a:pt x="3" y="47"/>
                    <a:pt x="4" y="46"/>
                  </a:cubicBezTo>
                  <a:cubicBezTo>
                    <a:pt x="5" y="45"/>
                    <a:pt x="12" y="44"/>
                    <a:pt x="12" y="44"/>
                  </a:cubicBezTo>
                  <a:cubicBezTo>
                    <a:pt x="19" y="43"/>
                    <a:pt x="19" y="43"/>
                    <a:pt x="19" y="43"/>
                  </a:cubicBezTo>
                  <a:cubicBezTo>
                    <a:pt x="21" y="39"/>
                    <a:pt x="23" y="35"/>
                    <a:pt x="26" y="34"/>
                  </a:cubicBezTo>
                  <a:cubicBezTo>
                    <a:pt x="29" y="33"/>
                    <a:pt x="34" y="33"/>
                    <a:pt x="37" y="34"/>
                  </a:cubicBezTo>
                  <a:cubicBezTo>
                    <a:pt x="38" y="32"/>
                    <a:pt x="39" y="30"/>
                    <a:pt x="40" y="29"/>
                  </a:cubicBezTo>
                  <a:cubicBezTo>
                    <a:pt x="42" y="27"/>
                    <a:pt x="45" y="23"/>
                    <a:pt x="45" y="19"/>
                  </a:cubicBezTo>
                  <a:cubicBezTo>
                    <a:pt x="46" y="16"/>
                    <a:pt x="46" y="12"/>
                    <a:pt x="46" y="12"/>
                  </a:cubicBezTo>
                  <a:lnTo>
                    <a:pt x="42" y="9"/>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29" name="Google Shape;429;p79"/>
            <p:cNvSpPr/>
            <p:nvPr/>
          </p:nvSpPr>
          <p:spPr>
            <a:xfrm>
              <a:off x="5492599" y="2208953"/>
              <a:ext cx="364740" cy="209324"/>
            </a:xfrm>
            <a:custGeom>
              <a:rect b="b" l="l" r="r" t="t"/>
              <a:pathLst>
                <a:path extrusionOk="0" h="87" w="149">
                  <a:moveTo>
                    <a:pt x="145" y="49"/>
                  </a:moveTo>
                  <a:cubicBezTo>
                    <a:pt x="141" y="46"/>
                    <a:pt x="134" y="42"/>
                    <a:pt x="134" y="44"/>
                  </a:cubicBezTo>
                  <a:cubicBezTo>
                    <a:pt x="133" y="46"/>
                    <a:pt x="129" y="46"/>
                    <a:pt x="127" y="44"/>
                  </a:cubicBezTo>
                  <a:cubicBezTo>
                    <a:pt x="125" y="42"/>
                    <a:pt x="124" y="40"/>
                    <a:pt x="119" y="42"/>
                  </a:cubicBezTo>
                  <a:cubicBezTo>
                    <a:pt x="114" y="44"/>
                    <a:pt x="111" y="46"/>
                    <a:pt x="110" y="48"/>
                  </a:cubicBezTo>
                  <a:cubicBezTo>
                    <a:pt x="110" y="50"/>
                    <a:pt x="107" y="52"/>
                    <a:pt x="106" y="50"/>
                  </a:cubicBezTo>
                  <a:cubicBezTo>
                    <a:pt x="106" y="47"/>
                    <a:pt x="102" y="46"/>
                    <a:pt x="99" y="45"/>
                  </a:cubicBezTo>
                  <a:cubicBezTo>
                    <a:pt x="97" y="45"/>
                    <a:pt x="93" y="46"/>
                    <a:pt x="92" y="43"/>
                  </a:cubicBezTo>
                  <a:cubicBezTo>
                    <a:pt x="92" y="41"/>
                    <a:pt x="88" y="38"/>
                    <a:pt x="88" y="35"/>
                  </a:cubicBezTo>
                  <a:cubicBezTo>
                    <a:pt x="87" y="32"/>
                    <a:pt x="88" y="27"/>
                    <a:pt x="86" y="27"/>
                  </a:cubicBezTo>
                  <a:cubicBezTo>
                    <a:pt x="83" y="26"/>
                    <a:pt x="81" y="22"/>
                    <a:pt x="79" y="22"/>
                  </a:cubicBezTo>
                  <a:cubicBezTo>
                    <a:pt x="77" y="22"/>
                    <a:pt x="64" y="22"/>
                    <a:pt x="62" y="21"/>
                  </a:cubicBezTo>
                  <a:cubicBezTo>
                    <a:pt x="60" y="20"/>
                    <a:pt x="52" y="24"/>
                    <a:pt x="51" y="22"/>
                  </a:cubicBezTo>
                  <a:cubicBezTo>
                    <a:pt x="50" y="20"/>
                    <a:pt x="44" y="14"/>
                    <a:pt x="41" y="11"/>
                  </a:cubicBezTo>
                  <a:cubicBezTo>
                    <a:pt x="41" y="12"/>
                    <a:pt x="40" y="14"/>
                    <a:pt x="39" y="15"/>
                  </a:cubicBezTo>
                  <a:cubicBezTo>
                    <a:pt x="32" y="19"/>
                    <a:pt x="26" y="18"/>
                    <a:pt x="28" y="13"/>
                  </a:cubicBezTo>
                  <a:cubicBezTo>
                    <a:pt x="30" y="7"/>
                    <a:pt x="31" y="1"/>
                    <a:pt x="27" y="1"/>
                  </a:cubicBezTo>
                  <a:cubicBezTo>
                    <a:pt x="24" y="1"/>
                    <a:pt x="26" y="12"/>
                    <a:pt x="24" y="13"/>
                  </a:cubicBezTo>
                  <a:cubicBezTo>
                    <a:pt x="22" y="14"/>
                    <a:pt x="21" y="5"/>
                    <a:pt x="23" y="0"/>
                  </a:cubicBezTo>
                  <a:cubicBezTo>
                    <a:pt x="1" y="6"/>
                    <a:pt x="1" y="6"/>
                    <a:pt x="1" y="6"/>
                  </a:cubicBezTo>
                  <a:cubicBezTo>
                    <a:pt x="0" y="43"/>
                    <a:pt x="0" y="43"/>
                    <a:pt x="0" y="43"/>
                  </a:cubicBezTo>
                  <a:cubicBezTo>
                    <a:pt x="0" y="43"/>
                    <a:pt x="0" y="43"/>
                    <a:pt x="0" y="43"/>
                  </a:cubicBezTo>
                  <a:cubicBezTo>
                    <a:pt x="2" y="44"/>
                    <a:pt x="5" y="44"/>
                    <a:pt x="6" y="44"/>
                  </a:cubicBezTo>
                  <a:cubicBezTo>
                    <a:pt x="9" y="45"/>
                    <a:pt x="9" y="42"/>
                    <a:pt x="9" y="40"/>
                  </a:cubicBezTo>
                  <a:cubicBezTo>
                    <a:pt x="9" y="39"/>
                    <a:pt x="13" y="36"/>
                    <a:pt x="15" y="36"/>
                  </a:cubicBezTo>
                  <a:cubicBezTo>
                    <a:pt x="18" y="36"/>
                    <a:pt x="17" y="33"/>
                    <a:pt x="18" y="33"/>
                  </a:cubicBezTo>
                  <a:cubicBezTo>
                    <a:pt x="19" y="33"/>
                    <a:pt x="21" y="32"/>
                    <a:pt x="22" y="31"/>
                  </a:cubicBezTo>
                  <a:cubicBezTo>
                    <a:pt x="22" y="30"/>
                    <a:pt x="26" y="31"/>
                    <a:pt x="28" y="33"/>
                  </a:cubicBezTo>
                  <a:cubicBezTo>
                    <a:pt x="29" y="34"/>
                    <a:pt x="32" y="34"/>
                    <a:pt x="34" y="35"/>
                  </a:cubicBezTo>
                  <a:cubicBezTo>
                    <a:pt x="36" y="35"/>
                    <a:pt x="37" y="42"/>
                    <a:pt x="37" y="44"/>
                  </a:cubicBezTo>
                  <a:cubicBezTo>
                    <a:pt x="37" y="45"/>
                    <a:pt x="48" y="45"/>
                    <a:pt x="50" y="45"/>
                  </a:cubicBezTo>
                  <a:cubicBezTo>
                    <a:pt x="51" y="45"/>
                    <a:pt x="51" y="48"/>
                    <a:pt x="53" y="51"/>
                  </a:cubicBezTo>
                  <a:cubicBezTo>
                    <a:pt x="55" y="53"/>
                    <a:pt x="56" y="56"/>
                    <a:pt x="57" y="58"/>
                  </a:cubicBezTo>
                  <a:cubicBezTo>
                    <a:pt x="58" y="59"/>
                    <a:pt x="64" y="62"/>
                    <a:pt x="65" y="64"/>
                  </a:cubicBezTo>
                  <a:cubicBezTo>
                    <a:pt x="67" y="66"/>
                    <a:pt x="71" y="68"/>
                    <a:pt x="75" y="70"/>
                  </a:cubicBezTo>
                  <a:cubicBezTo>
                    <a:pt x="78" y="71"/>
                    <a:pt x="82" y="76"/>
                    <a:pt x="84" y="75"/>
                  </a:cubicBezTo>
                  <a:cubicBezTo>
                    <a:pt x="86" y="75"/>
                    <a:pt x="91" y="78"/>
                    <a:pt x="91" y="78"/>
                  </a:cubicBezTo>
                  <a:cubicBezTo>
                    <a:pt x="92" y="83"/>
                    <a:pt x="92" y="83"/>
                    <a:pt x="92" y="83"/>
                  </a:cubicBezTo>
                  <a:cubicBezTo>
                    <a:pt x="92" y="83"/>
                    <a:pt x="92" y="83"/>
                    <a:pt x="93" y="83"/>
                  </a:cubicBezTo>
                  <a:cubicBezTo>
                    <a:pt x="96" y="82"/>
                    <a:pt x="97" y="86"/>
                    <a:pt x="99" y="86"/>
                  </a:cubicBezTo>
                  <a:cubicBezTo>
                    <a:pt x="100" y="86"/>
                    <a:pt x="102" y="86"/>
                    <a:pt x="103" y="87"/>
                  </a:cubicBezTo>
                  <a:cubicBezTo>
                    <a:pt x="103" y="82"/>
                    <a:pt x="104" y="80"/>
                    <a:pt x="106" y="78"/>
                  </a:cubicBezTo>
                  <a:cubicBezTo>
                    <a:pt x="109" y="77"/>
                    <a:pt x="105" y="74"/>
                    <a:pt x="105" y="71"/>
                  </a:cubicBezTo>
                  <a:cubicBezTo>
                    <a:pt x="106" y="68"/>
                    <a:pt x="100" y="67"/>
                    <a:pt x="100" y="64"/>
                  </a:cubicBezTo>
                  <a:cubicBezTo>
                    <a:pt x="101" y="62"/>
                    <a:pt x="106" y="62"/>
                    <a:pt x="108" y="61"/>
                  </a:cubicBezTo>
                  <a:cubicBezTo>
                    <a:pt x="110" y="60"/>
                    <a:pt x="109" y="57"/>
                    <a:pt x="111" y="57"/>
                  </a:cubicBezTo>
                  <a:cubicBezTo>
                    <a:pt x="113" y="57"/>
                    <a:pt x="114" y="54"/>
                    <a:pt x="115" y="52"/>
                  </a:cubicBezTo>
                  <a:cubicBezTo>
                    <a:pt x="116" y="50"/>
                    <a:pt x="119" y="52"/>
                    <a:pt x="121" y="51"/>
                  </a:cubicBezTo>
                  <a:cubicBezTo>
                    <a:pt x="123" y="49"/>
                    <a:pt x="126" y="48"/>
                    <a:pt x="127" y="49"/>
                  </a:cubicBezTo>
                  <a:cubicBezTo>
                    <a:pt x="128" y="50"/>
                    <a:pt x="125" y="55"/>
                    <a:pt x="124" y="56"/>
                  </a:cubicBezTo>
                  <a:cubicBezTo>
                    <a:pt x="128" y="56"/>
                    <a:pt x="133" y="56"/>
                    <a:pt x="134" y="55"/>
                  </a:cubicBezTo>
                  <a:cubicBezTo>
                    <a:pt x="135" y="53"/>
                    <a:pt x="140" y="57"/>
                    <a:pt x="142" y="53"/>
                  </a:cubicBezTo>
                  <a:cubicBezTo>
                    <a:pt x="143" y="50"/>
                    <a:pt x="149" y="52"/>
                    <a:pt x="145" y="4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0" name="Google Shape;430;p79"/>
            <p:cNvSpPr/>
            <p:nvPr/>
          </p:nvSpPr>
          <p:spPr>
            <a:xfrm>
              <a:off x="4446044" y="1037353"/>
              <a:ext cx="534676" cy="830180"/>
            </a:xfrm>
            <a:custGeom>
              <a:rect b="b" l="l" r="r" t="t"/>
              <a:pathLst>
                <a:path extrusionOk="0" h="345" w="218">
                  <a:moveTo>
                    <a:pt x="211" y="184"/>
                  </a:moveTo>
                  <a:cubicBezTo>
                    <a:pt x="211" y="186"/>
                    <a:pt x="207" y="186"/>
                    <a:pt x="207" y="184"/>
                  </a:cubicBezTo>
                  <a:cubicBezTo>
                    <a:pt x="208" y="182"/>
                    <a:pt x="202" y="180"/>
                    <a:pt x="202" y="180"/>
                  </a:cubicBezTo>
                  <a:cubicBezTo>
                    <a:pt x="202" y="179"/>
                    <a:pt x="204" y="179"/>
                    <a:pt x="206" y="180"/>
                  </a:cubicBezTo>
                  <a:cubicBezTo>
                    <a:pt x="208" y="181"/>
                    <a:pt x="210" y="180"/>
                    <a:pt x="212" y="178"/>
                  </a:cubicBezTo>
                  <a:cubicBezTo>
                    <a:pt x="214" y="176"/>
                    <a:pt x="217" y="178"/>
                    <a:pt x="218" y="176"/>
                  </a:cubicBezTo>
                  <a:cubicBezTo>
                    <a:pt x="218" y="174"/>
                    <a:pt x="214" y="173"/>
                    <a:pt x="213" y="172"/>
                  </a:cubicBezTo>
                  <a:cubicBezTo>
                    <a:pt x="212" y="171"/>
                    <a:pt x="210" y="169"/>
                    <a:pt x="207" y="170"/>
                  </a:cubicBezTo>
                  <a:cubicBezTo>
                    <a:pt x="204" y="170"/>
                    <a:pt x="204" y="169"/>
                    <a:pt x="202" y="167"/>
                  </a:cubicBezTo>
                  <a:cubicBezTo>
                    <a:pt x="201" y="166"/>
                    <a:pt x="196" y="168"/>
                    <a:pt x="196" y="172"/>
                  </a:cubicBezTo>
                  <a:cubicBezTo>
                    <a:pt x="196" y="175"/>
                    <a:pt x="193" y="175"/>
                    <a:pt x="194" y="173"/>
                  </a:cubicBezTo>
                  <a:cubicBezTo>
                    <a:pt x="195" y="171"/>
                    <a:pt x="192" y="169"/>
                    <a:pt x="195" y="168"/>
                  </a:cubicBezTo>
                  <a:cubicBezTo>
                    <a:pt x="197" y="167"/>
                    <a:pt x="196" y="164"/>
                    <a:pt x="191" y="163"/>
                  </a:cubicBezTo>
                  <a:cubicBezTo>
                    <a:pt x="187" y="163"/>
                    <a:pt x="185" y="167"/>
                    <a:pt x="186" y="168"/>
                  </a:cubicBezTo>
                  <a:cubicBezTo>
                    <a:pt x="187" y="169"/>
                    <a:pt x="183" y="175"/>
                    <a:pt x="181" y="175"/>
                  </a:cubicBezTo>
                  <a:cubicBezTo>
                    <a:pt x="179" y="175"/>
                    <a:pt x="181" y="170"/>
                    <a:pt x="181" y="167"/>
                  </a:cubicBezTo>
                  <a:cubicBezTo>
                    <a:pt x="181" y="165"/>
                    <a:pt x="179" y="166"/>
                    <a:pt x="176" y="170"/>
                  </a:cubicBezTo>
                  <a:cubicBezTo>
                    <a:pt x="172" y="174"/>
                    <a:pt x="170" y="178"/>
                    <a:pt x="168" y="178"/>
                  </a:cubicBezTo>
                  <a:cubicBezTo>
                    <a:pt x="166" y="179"/>
                    <a:pt x="166" y="175"/>
                    <a:pt x="169" y="173"/>
                  </a:cubicBezTo>
                  <a:cubicBezTo>
                    <a:pt x="172" y="171"/>
                    <a:pt x="173" y="166"/>
                    <a:pt x="175" y="166"/>
                  </a:cubicBezTo>
                  <a:cubicBezTo>
                    <a:pt x="177" y="166"/>
                    <a:pt x="177" y="164"/>
                    <a:pt x="174" y="163"/>
                  </a:cubicBezTo>
                  <a:cubicBezTo>
                    <a:pt x="171" y="162"/>
                    <a:pt x="170" y="166"/>
                    <a:pt x="169" y="167"/>
                  </a:cubicBezTo>
                  <a:cubicBezTo>
                    <a:pt x="168" y="168"/>
                    <a:pt x="163" y="165"/>
                    <a:pt x="163" y="166"/>
                  </a:cubicBezTo>
                  <a:cubicBezTo>
                    <a:pt x="163" y="167"/>
                    <a:pt x="160" y="168"/>
                    <a:pt x="162" y="169"/>
                  </a:cubicBezTo>
                  <a:cubicBezTo>
                    <a:pt x="163" y="171"/>
                    <a:pt x="161" y="173"/>
                    <a:pt x="160" y="171"/>
                  </a:cubicBezTo>
                  <a:cubicBezTo>
                    <a:pt x="159" y="168"/>
                    <a:pt x="155" y="170"/>
                    <a:pt x="154" y="173"/>
                  </a:cubicBezTo>
                  <a:cubicBezTo>
                    <a:pt x="152" y="175"/>
                    <a:pt x="150" y="175"/>
                    <a:pt x="152" y="176"/>
                  </a:cubicBezTo>
                  <a:cubicBezTo>
                    <a:pt x="153" y="177"/>
                    <a:pt x="153" y="180"/>
                    <a:pt x="151" y="181"/>
                  </a:cubicBezTo>
                  <a:cubicBezTo>
                    <a:pt x="149" y="181"/>
                    <a:pt x="150" y="175"/>
                    <a:pt x="148" y="175"/>
                  </a:cubicBezTo>
                  <a:cubicBezTo>
                    <a:pt x="146" y="176"/>
                    <a:pt x="147" y="172"/>
                    <a:pt x="150" y="172"/>
                  </a:cubicBezTo>
                  <a:cubicBezTo>
                    <a:pt x="152" y="172"/>
                    <a:pt x="154" y="169"/>
                    <a:pt x="154" y="168"/>
                  </a:cubicBezTo>
                  <a:cubicBezTo>
                    <a:pt x="154" y="166"/>
                    <a:pt x="151" y="167"/>
                    <a:pt x="151" y="168"/>
                  </a:cubicBezTo>
                  <a:cubicBezTo>
                    <a:pt x="151" y="170"/>
                    <a:pt x="147" y="170"/>
                    <a:pt x="144" y="170"/>
                  </a:cubicBezTo>
                  <a:cubicBezTo>
                    <a:pt x="141" y="170"/>
                    <a:pt x="141" y="173"/>
                    <a:pt x="145" y="175"/>
                  </a:cubicBezTo>
                  <a:cubicBezTo>
                    <a:pt x="148" y="177"/>
                    <a:pt x="144" y="179"/>
                    <a:pt x="142" y="177"/>
                  </a:cubicBezTo>
                  <a:cubicBezTo>
                    <a:pt x="141" y="176"/>
                    <a:pt x="138" y="176"/>
                    <a:pt x="136" y="177"/>
                  </a:cubicBezTo>
                  <a:cubicBezTo>
                    <a:pt x="134" y="178"/>
                    <a:pt x="141" y="180"/>
                    <a:pt x="141" y="182"/>
                  </a:cubicBezTo>
                  <a:cubicBezTo>
                    <a:pt x="141" y="183"/>
                    <a:pt x="138" y="180"/>
                    <a:pt x="137" y="181"/>
                  </a:cubicBezTo>
                  <a:cubicBezTo>
                    <a:pt x="136" y="182"/>
                    <a:pt x="133" y="180"/>
                    <a:pt x="132" y="178"/>
                  </a:cubicBezTo>
                  <a:cubicBezTo>
                    <a:pt x="132" y="176"/>
                    <a:pt x="127" y="179"/>
                    <a:pt x="130" y="180"/>
                  </a:cubicBezTo>
                  <a:cubicBezTo>
                    <a:pt x="133" y="181"/>
                    <a:pt x="132" y="183"/>
                    <a:pt x="132" y="185"/>
                  </a:cubicBezTo>
                  <a:cubicBezTo>
                    <a:pt x="132" y="188"/>
                    <a:pt x="128" y="186"/>
                    <a:pt x="129" y="184"/>
                  </a:cubicBezTo>
                  <a:cubicBezTo>
                    <a:pt x="130" y="181"/>
                    <a:pt x="127" y="182"/>
                    <a:pt x="124" y="183"/>
                  </a:cubicBezTo>
                  <a:cubicBezTo>
                    <a:pt x="122" y="185"/>
                    <a:pt x="124" y="181"/>
                    <a:pt x="123" y="178"/>
                  </a:cubicBezTo>
                  <a:cubicBezTo>
                    <a:pt x="122" y="176"/>
                    <a:pt x="120" y="178"/>
                    <a:pt x="118" y="179"/>
                  </a:cubicBezTo>
                  <a:cubicBezTo>
                    <a:pt x="115" y="179"/>
                    <a:pt x="114" y="180"/>
                    <a:pt x="115" y="181"/>
                  </a:cubicBezTo>
                  <a:cubicBezTo>
                    <a:pt x="117" y="183"/>
                    <a:pt x="117" y="186"/>
                    <a:pt x="114" y="185"/>
                  </a:cubicBezTo>
                  <a:cubicBezTo>
                    <a:pt x="112" y="185"/>
                    <a:pt x="111" y="185"/>
                    <a:pt x="112" y="187"/>
                  </a:cubicBezTo>
                  <a:cubicBezTo>
                    <a:pt x="112" y="189"/>
                    <a:pt x="109" y="189"/>
                    <a:pt x="109" y="188"/>
                  </a:cubicBezTo>
                  <a:cubicBezTo>
                    <a:pt x="108" y="186"/>
                    <a:pt x="104" y="186"/>
                    <a:pt x="103" y="188"/>
                  </a:cubicBezTo>
                  <a:cubicBezTo>
                    <a:pt x="102" y="190"/>
                    <a:pt x="98" y="192"/>
                    <a:pt x="99" y="194"/>
                  </a:cubicBezTo>
                  <a:cubicBezTo>
                    <a:pt x="99" y="196"/>
                    <a:pt x="102" y="193"/>
                    <a:pt x="104" y="194"/>
                  </a:cubicBezTo>
                  <a:cubicBezTo>
                    <a:pt x="106" y="194"/>
                    <a:pt x="104" y="195"/>
                    <a:pt x="105" y="197"/>
                  </a:cubicBezTo>
                  <a:cubicBezTo>
                    <a:pt x="106" y="198"/>
                    <a:pt x="106" y="200"/>
                    <a:pt x="104" y="199"/>
                  </a:cubicBezTo>
                  <a:cubicBezTo>
                    <a:pt x="103" y="197"/>
                    <a:pt x="100" y="197"/>
                    <a:pt x="100" y="199"/>
                  </a:cubicBezTo>
                  <a:cubicBezTo>
                    <a:pt x="100" y="202"/>
                    <a:pt x="98" y="199"/>
                    <a:pt x="96" y="197"/>
                  </a:cubicBezTo>
                  <a:cubicBezTo>
                    <a:pt x="95" y="195"/>
                    <a:pt x="93" y="201"/>
                    <a:pt x="92" y="199"/>
                  </a:cubicBezTo>
                  <a:cubicBezTo>
                    <a:pt x="90" y="198"/>
                    <a:pt x="95" y="194"/>
                    <a:pt x="94" y="192"/>
                  </a:cubicBezTo>
                  <a:cubicBezTo>
                    <a:pt x="92" y="191"/>
                    <a:pt x="92" y="193"/>
                    <a:pt x="89" y="196"/>
                  </a:cubicBezTo>
                  <a:cubicBezTo>
                    <a:pt x="86" y="199"/>
                    <a:pt x="82" y="199"/>
                    <a:pt x="83" y="200"/>
                  </a:cubicBezTo>
                  <a:cubicBezTo>
                    <a:pt x="85" y="202"/>
                    <a:pt x="80" y="203"/>
                    <a:pt x="80" y="205"/>
                  </a:cubicBezTo>
                  <a:cubicBezTo>
                    <a:pt x="79" y="207"/>
                    <a:pt x="73" y="208"/>
                    <a:pt x="69" y="211"/>
                  </a:cubicBezTo>
                  <a:cubicBezTo>
                    <a:pt x="66" y="213"/>
                    <a:pt x="70" y="213"/>
                    <a:pt x="72" y="211"/>
                  </a:cubicBezTo>
                  <a:cubicBezTo>
                    <a:pt x="74" y="209"/>
                    <a:pt x="75" y="210"/>
                    <a:pt x="78" y="208"/>
                  </a:cubicBezTo>
                  <a:cubicBezTo>
                    <a:pt x="82" y="206"/>
                    <a:pt x="85" y="204"/>
                    <a:pt x="87" y="205"/>
                  </a:cubicBezTo>
                  <a:cubicBezTo>
                    <a:pt x="88" y="206"/>
                    <a:pt x="90" y="206"/>
                    <a:pt x="92" y="204"/>
                  </a:cubicBezTo>
                  <a:cubicBezTo>
                    <a:pt x="93" y="202"/>
                    <a:pt x="95" y="202"/>
                    <a:pt x="97" y="204"/>
                  </a:cubicBezTo>
                  <a:cubicBezTo>
                    <a:pt x="99" y="205"/>
                    <a:pt x="94" y="206"/>
                    <a:pt x="96" y="208"/>
                  </a:cubicBezTo>
                  <a:cubicBezTo>
                    <a:pt x="98" y="210"/>
                    <a:pt x="94" y="211"/>
                    <a:pt x="94" y="210"/>
                  </a:cubicBezTo>
                  <a:cubicBezTo>
                    <a:pt x="94" y="208"/>
                    <a:pt x="91" y="206"/>
                    <a:pt x="90" y="208"/>
                  </a:cubicBezTo>
                  <a:cubicBezTo>
                    <a:pt x="90" y="210"/>
                    <a:pt x="88" y="211"/>
                    <a:pt x="86" y="211"/>
                  </a:cubicBezTo>
                  <a:cubicBezTo>
                    <a:pt x="85" y="212"/>
                    <a:pt x="83" y="215"/>
                    <a:pt x="83" y="218"/>
                  </a:cubicBezTo>
                  <a:cubicBezTo>
                    <a:pt x="83" y="221"/>
                    <a:pt x="80" y="218"/>
                    <a:pt x="80" y="220"/>
                  </a:cubicBezTo>
                  <a:cubicBezTo>
                    <a:pt x="80" y="223"/>
                    <a:pt x="76" y="227"/>
                    <a:pt x="72" y="231"/>
                  </a:cubicBezTo>
                  <a:cubicBezTo>
                    <a:pt x="69" y="234"/>
                    <a:pt x="72" y="235"/>
                    <a:pt x="71" y="237"/>
                  </a:cubicBezTo>
                  <a:cubicBezTo>
                    <a:pt x="70" y="239"/>
                    <a:pt x="66" y="237"/>
                    <a:pt x="64" y="238"/>
                  </a:cubicBezTo>
                  <a:cubicBezTo>
                    <a:pt x="63" y="239"/>
                    <a:pt x="65" y="244"/>
                    <a:pt x="63" y="246"/>
                  </a:cubicBezTo>
                  <a:cubicBezTo>
                    <a:pt x="61" y="247"/>
                    <a:pt x="63" y="250"/>
                    <a:pt x="63" y="251"/>
                  </a:cubicBezTo>
                  <a:cubicBezTo>
                    <a:pt x="63" y="253"/>
                    <a:pt x="58" y="250"/>
                    <a:pt x="58" y="252"/>
                  </a:cubicBezTo>
                  <a:cubicBezTo>
                    <a:pt x="58" y="254"/>
                    <a:pt x="53" y="254"/>
                    <a:pt x="52" y="254"/>
                  </a:cubicBezTo>
                  <a:cubicBezTo>
                    <a:pt x="51" y="255"/>
                    <a:pt x="55" y="258"/>
                    <a:pt x="57" y="259"/>
                  </a:cubicBezTo>
                  <a:cubicBezTo>
                    <a:pt x="59" y="261"/>
                    <a:pt x="55" y="262"/>
                    <a:pt x="54" y="260"/>
                  </a:cubicBezTo>
                  <a:cubicBezTo>
                    <a:pt x="54" y="258"/>
                    <a:pt x="51" y="262"/>
                    <a:pt x="47" y="263"/>
                  </a:cubicBezTo>
                  <a:cubicBezTo>
                    <a:pt x="43" y="265"/>
                    <a:pt x="45" y="269"/>
                    <a:pt x="42" y="269"/>
                  </a:cubicBezTo>
                  <a:cubicBezTo>
                    <a:pt x="39" y="269"/>
                    <a:pt x="39" y="274"/>
                    <a:pt x="37" y="275"/>
                  </a:cubicBezTo>
                  <a:cubicBezTo>
                    <a:pt x="35" y="277"/>
                    <a:pt x="36" y="272"/>
                    <a:pt x="33" y="272"/>
                  </a:cubicBezTo>
                  <a:cubicBezTo>
                    <a:pt x="30" y="271"/>
                    <a:pt x="30" y="274"/>
                    <a:pt x="32" y="276"/>
                  </a:cubicBezTo>
                  <a:cubicBezTo>
                    <a:pt x="34" y="279"/>
                    <a:pt x="29" y="277"/>
                    <a:pt x="27" y="279"/>
                  </a:cubicBezTo>
                  <a:cubicBezTo>
                    <a:pt x="25" y="281"/>
                    <a:pt x="20" y="280"/>
                    <a:pt x="19" y="282"/>
                  </a:cubicBezTo>
                  <a:cubicBezTo>
                    <a:pt x="18" y="284"/>
                    <a:pt x="23" y="284"/>
                    <a:pt x="24" y="285"/>
                  </a:cubicBezTo>
                  <a:cubicBezTo>
                    <a:pt x="24" y="287"/>
                    <a:pt x="19" y="286"/>
                    <a:pt x="16" y="286"/>
                  </a:cubicBezTo>
                  <a:cubicBezTo>
                    <a:pt x="14" y="285"/>
                    <a:pt x="14" y="289"/>
                    <a:pt x="12" y="289"/>
                  </a:cubicBezTo>
                  <a:cubicBezTo>
                    <a:pt x="9" y="288"/>
                    <a:pt x="6" y="291"/>
                    <a:pt x="8" y="292"/>
                  </a:cubicBezTo>
                  <a:cubicBezTo>
                    <a:pt x="10" y="294"/>
                    <a:pt x="7" y="294"/>
                    <a:pt x="5" y="293"/>
                  </a:cubicBezTo>
                  <a:cubicBezTo>
                    <a:pt x="3" y="292"/>
                    <a:pt x="2" y="295"/>
                    <a:pt x="1" y="297"/>
                  </a:cubicBezTo>
                  <a:cubicBezTo>
                    <a:pt x="0" y="299"/>
                    <a:pt x="4" y="300"/>
                    <a:pt x="4" y="301"/>
                  </a:cubicBezTo>
                  <a:cubicBezTo>
                    <a:pt x="4" y="302"/>
                    <a:pt x="1" y="304"/>
                    <a:pt x="3" y="304"/>
                  </a:cubicBezTo>
                  <a:cubicBezTo>
                    <a:pt x="6" y="305"/>
                    <a:pt x="4" y="307"/>
                    <a:pt x="2" y="308"/>
                  </a:cubicBezTo>
                  <a:cubicBezTo>
                    <a:pt x="1" y="308"/>
                    <a:pt x="1" y="310"/>
                    <a:pt x="2" y="311"/>
                  </a:cubicBezTo>
                  <a:cubicBezTo>
                    <a:pt x="4" y="313"/>
                    <a:pt x="0" y="314"/>
                    <a:pt x="2" y="317"/>
                  </a:cubicBezTo>
                  <a:cubicBezTo>
                    <a:pt x="4" y="319"/>
                    <a:pt x="5" y="316"/>
                    <a:pt x="6" y="318"/>
                  </a:cubicBezTo>
                  <a:cubicBezTo>
                    <a:pt x="7" y="320"/>
                    <a:pt x="9" y="318"/>
                    <a:pt x="12" y="316"/>
                  </a:cubicBezTo>
                  <a:cubicBezTo>
                    <a:pt x="15" y="313"/>
                    <a:pt x="16" y="318"/>
                    <a:pt x="14" y="318"/>
                  </a:cubicBezTo>
                  <a:cubicBezTo>
                    <a:pt x="11" y="318"/>
                    <a:pt x="9" y="320"/>
                    <a:pt x="9" y="322"/>
                  </a:cubicBezTo>
                  <a:cubicBezTo>
                    <a:pt x="10" y="324"/>
                    <a:pt x="6" y="324"/>
                    <a:pt x="6" y="321"/>
                  </a:cubicBezTo>
                  <a:cubicBezTo>
                    <a:pt x="6" y="318"/>
                    <a:pt x="1" y="321"/>
                    <a:pt x="3" y="323"/>
                  </a:cubicBezTo>
                  <a:cubicBezTo>
                    <a:pt x="5" y="325"/>
                    <a:pt x="2" y="327"/>
                    <a:pt x="2" y="328"/>
                  </a:cubicBezTo>
                  <a:cubicBezTo>
                    <a:pt x="2" y="330"/>
                    <a:pt x="6" y="330"/>
                    <a:pt x="7" y="328"/>
                  </a:cubicBezTo>
                  <a:cubicBezTo>
                    <a:pt x="9" y="326"/>
                    <a:pt x="11" y="326"/>
                    <a:pt x="12" y="328"/>
                  </a:cubicBezTo>
                  <a:cubicBezTo>
                    <a:pt x="13" y="330"/>
                    <a:pt x="10" y="329"/>
                    <a:pt x="10" y="332"/>
                  </a:cubicBezTo>
                  <a:cubicBezTo>
                    <a:pt x="10" y="335"/>
                    <a:pt x="8" y="332"/>
                    <a:pt x="6" y="334"/>
                  </a:cubicBezTo>
                  <a:cubicBezTo>
                    <a:pt x="4" y="337"/>
                    <a:pt x="12" y="341"/>
                    <a:pt x="15" y="341"/>
                  </a:cubicBezTo>
                  <a:cubicBezTo>
                    <a:pt x="17" y="342"/>
                    <a:pt x="20" y="345"/>
                    <a:pt x="25" y="344"/>
                  </a:cubicBezTo>
                  <a:cubicBezTo>
                    <a:pt x="30" y="343"/>
                    <a:pt x="39" y="334"/>
                    <a:pt x="40" y="332"/>
                  </a:cubicBezTo>
                  <a:cubicBezTo>
                    <a:pt x="42" y="331"/>
                    <a:pt x="44" y="333"/>
                    <a:pt x="46" y="331"/>
                  </a:cubicBezTo>
                  <a:cubicBezTo>
                    <a:pt x="48" y="330"/>
                    <a:pt x="47" y="326"/>
                    <a:pt x="48" y="325"/>
                  </a:cubicBezTo>
                  <a:cubicBezTo>
                    <a:pt x="50" y="324"/>
                    <a:pt x="50" y="329"/>
                    <a:pt x="52" y="330"/>
                  </a:cubicBezTo>
                  <a:cubicBezTo>
                    <a:pt x="53" y="330"/>
                    <a:pt x="54" y="331"/>
                    <a:pt x="54" y="333"/>
                  </a:cubicBezTo>
                  <a:cubicBezTo>
                    <a:pt x="55" y="333"/>
                    <a:pt x="56" y="333"/>
                    <a:pt x="56" y="334"/>
                  </a:cubicBezTo>
                  <a:cubicBezTo>
                    <a:pt x="58" y="335"/>
                    <a:pt x="58" y="330"/>
                    <a:pt x="58" y="328"/>
                  </a:cubicBezTo>
                  <a:cubicBezTo>
                    <a:pt x="58" y="327"/>
                    <a:pt x="60" y="323"/>
                    <a:pt x="60" y="321"/>
                  </a:cubicBezTo>
                  <a:cubicBezTo>
                    <a:pt x="59" y="319"/>
                    <a:pt x="64" y="321"/>
                    <a:pt x="65" y="319"/>
                  </a:cubicBezTo>
                  <a:cubicBezTo>
                    <a:pt x="66" y="318"/>
                    <a:pt x="66" y="312"/>
                    <a:pt x="65" y="311"/>
                  </a:cubicBezTo>
                  <a:cubicBezTo>
                    <a:pt x="63" y="311"/>
                    <a:pt x="63" y="307"/>
                    <a:pt x="64" y="307"/>
                  </a:cubicBezTo>
                  <a:cubicBezTo>
                    <a:pt x="66" y="307"/>
                    <a:pt x="68" y="306"/>
                    <a:pt x="68" y="303"/>
                  </a:cubicBezTo>
                  <a:cubicBezTo>
                    <a:pt x="67" y="300"/>
                    <a:pt x="62" y="300"/>
                    <a:pt x="62" y="297"/>
                  </a:cubicBezTo>
                  <a:cubicBezTo>
                    <a:pt x="62" y="294"/>
                    <a:pt x="64" y="293"/>
                    <a:pt x="62" y="289"/>
                  </a:cubicBezTo>
                  <a:cubicBezTo>
                    <a:pt x="60" y="285"/>
                    <a:pt x="63" y="283"/>
                    <a:pt x="62" y="281"/>
                  </a:cubicBezTo>
                  <a:cubicBezTo>
                    <a:pt x="62" y="279"/>
                    <a:pt x="61" y="276"/>
                    <a:pt x="63" y="272"/>
                  </a:cubicBezTo>
                  <a:cubicBezTo>
                    <a:pt x="66" y="268"/>
                    <a:pt x="70" y="266"/>
                    <a:pt x="72" y="267"/>
                  </a:cubicBezTo>
                  <a:cubicBezTo>
                    <a:pt x="73" y="267"/>
                    <a:pt x="76" y="269"/>
                    <a:pt x="77" y="266"/>
                  </a:cubicBezTo>
                  <a:cubicBezTo>
                    <a:pt x="78" y="264"/>
                    <a:pt x="78" y="262"/>
                    <a:pt x="77" y="261"/>
                  </a:cubicBezTo>
                  <a:cubicBezTo>
                    <a:pt x="76" y="261"/>
                    <a:pt x="73" y="260"/>
                    <a:pt x="75" y="257"/>
                  </a:cubicBezTo>
                  <a:cubicBezTo>
                    <a:pt x="78" y="254"/>
                    <a:pt x="80" y="250"/>
                    <a:pt x="81" y="246"/>
                  </a:cubicBezTo>
                  <a:cubicBezTo>
                    <a:pt x="81" y="243"/>
                    <a:pt x="80" y="240"/>
                    <a:pt x="81" y="239"/>
                  </a:cubicBezTo>
                  <a:cubicBezTo>
                    <a:pt x="82" y="237"/>
                    <a:pt x="85" y="239"/>
                    <a:pt x="88" y="237"/>
                  </a:cubicBezTo>
                  <a:cubicBezTo>
                    <a:pt x="90" y="235"/>
                    <a:pt x="88" y="233"/>
                    <a:pt x="89" y="232"/>
                  </a:cubicBezTo>
                  <a:cubicBezTo>
                    <a:pt x="90" y="231"/>
                    <a:pt x="92" y="227"/>
                    <a:pt x="94" y="226"/>
                  </a:cubicBezTo>
                  <a:cubicBezTo>
                    <a:pt x="95" y="225"/>
                    <a:pt x="97" y="223"/>
                    <a:pt x="96" y="221"/>
                  </a:cubicBezTo>
                  <a:cubicBezTo>
                    <a:pt x="94" y="220"/>
                    <a:pt x="98" y="218"/>
                    <a:pt x="98" y="215"/>
                  </a:cubicBezTo>
                  <a:cubicBezTo>
                    <a:pt x="98" y="213"/>
                    <a:pt x="102" y="211"/>
                    <a:pt x="104" y="211"/>
                  </a:cubicBezTo>
                  <a:cubicBezTo>
                    <a:pt x="107" y="211"/>
                    <a:pt x="111" y="211"/>
                    <a:pt x="111" y="208"/>
                  </a:cubicBezTo>
                  <a:cubicBezTo>
                    <a:pt x="111" y="206"/>
                    <a:pt x="109" y="201"/>
                    <a:pt x="113" y="202"/>
                  </a:cubicBezTo>
                  <a:cubicBezTo>
                    <a:pt x="116" y="204"/>
                    <a:pt x="119" y="202"/>
                    <a:pt x="122" y="204"/>
                  </a:cubicBezTo>
                  <a:cubicBezTo>
                    <a:pt x="124" y="206"/>
                    <a:pt x="127" y="205"/>
                    <a:pt x="127" y="202"/>
                  </a:cubicBezTo>
                  <a:cubicBezTo>
                    <a:pt x="127" y="199"/>
                    <a:pt x="128" y="194"/>
                    <a:pt x="132" y="196"/>
                  </a:cubicBezTo>
                  <a:cubicBezTo>
                    <a:pt x="132" y="196"/>
                    <a:pt x="132" y="196"/>
                    <a:pt x="133" y="196"/>
                  </a:cubicBezTo>
                  <a:cubicBezTo>
                    <a:pt x="134" y="194"/>
                    <a:pt x="136" y="192"/>
                    <a:pt x="138" y="192"/>
                  </a:cubicBezTo>
                  <a:cubicBezTo>
                    <a:pt x="142" y="193"/>
                    <a:pt x="144" y="198"/>
                    <a:pt x="148" y="199"/>
                  </a:cubicBezTo>
                  <a:cubicBezTo>
                    <a:pt x="152" y="200"/>
                    <a:pt x="156" y="201"/>
                    <a:pt x="157" y="199"/>
                  </a:cubicBezTo>
                  <a:cubicBezTo>
                    <a:pt x="158" y="197"/>
                    <a:pt x="161" y="201"/>
                    <a:pt x="163" y="200"/>
                  </a:cubicBezTo>
                  <a:cubicBezTo>
                    <a:pt x="166" y="199"/>
                    <a:pt x="166" y="204"/>
                    <a:pt x="168" y="201"/>
                  </a:cubicBezTo>
                  <a:cubicBezTo>
                    <a:pt x="170" y="198"/>
                    <a:pt x="168" y="196"/>
                    <a:pt x="172" y="196"/>
                  </a:cubicBezTo>
                  <a:cubicBezTo>
                    <a:pt x="176" y="197"/>
                    <a:pt x="173" y="192"/>
                    <a:pt x="173" y="189"/>
                  </a:cubicBezTo>
                  <a:cubicBezTo>
                    <a:pt x="173" y="186"/>
                    <a:pt x="178" y="186"/>
                    <a:pt x="178" y="183"/>
                  </a:cubicBezTo>
                  <a:cubicBezTo>
                    <a:pt x="178" y="181"/>
                    <a:pt x="186" y="183"/>
                    <a:pt x="187" y="181"/>
                  </a:cubicBezTo>
                  <a:cubicBezTo>
                    <a:pt x="188" y="180"/>
                    <a:pt x="192" y="179"/>
                    <a:pt x="194" y="181"/>
                  </a:cubicBezTo>
                  <a:cubicBezTo>
                    <a:pt x="195" y="184"/>
                    <a:pt x="202" y="185"/>
                    <a:pt x="202" y="187"/>
                  </a:cubicBezTo>
                  <a:cubicBezTo>
                    <a:pt x="203" y="189"/>
                    <a:pt x="202" y="190"/>
                    <a:pt x="202" y="192"/>
                  </a:cubicBezTo>
                  <a:cubicBezTo>
                    <a:pt x="203" y="191"/>
                    <a:pt x="205" y="190"/>
                    <a:pt x="206" y="190"/>
                  </a:cubicBezTo>
                  <a:cubicBezTo>
                    <a:pt x="209" y="190"/>
                    <a:pt x="211" y="186"/>
                    <a:pt x="213" y="187"/>
                  </a:cubicBezTo>
                  <a:cubicBezTo>
                    <a:pt x="215" y="187"/>
                    <a:pt x="217" y="187"/>
                    <a:pt x="217" y="184"/>
                  </a:cubicBezTo>
                  <a:cubicBezTo>
                    <a:pt x="215" y="183"/>
                    <a:pt x="212" y="182"/>
                    <a:pt x="211" y="184"/>
                  </a:cubicBezTo>
                  <a:close/>
                  <a:moveTo>
                    <a:pt x="61" y="25"/>
                  </a:moveTo>
                  <a:cubicBezTo>
                    <a:pt x="64" y="25"/>
                    <a:pt x="57" y="29"/>
                    <a:pt x="56" y="33"/>
                  </a:cubicBezTo>
                  <a:cubicBezTo>
                    <a:pt x="55" y="36"/>
                    <a:pt x="61" y="40"/>
                    <a:pt x="64" y="42"/>
                  </a:cubicBezTo>
                  <a:cubicBezTo>
                    <a:pt x="67" y="45"/>
                    <a:pt x="74" y="44"/>
                    <a:pt x="76" y="43"/>
                  </a:cubicBezTo>
                  <a:cubicBezTo>
                    <a:pt x="79" y="41"/>
                    <a:pt x="78" y="36"/>
                    <a:pt x="81" y="36"/>
                  </a:cubicBezTo>
                  <a:cubicBezTo>
                    <a:pt x="84" y="37"/>
                    <a:pt x="82" y="34"/>
                    <a:pt x="85" y="33"/>
                  </a:cubicBezTo>
                  <a:cubicBezTo>
                    <a:pt x="88" y="32"/>
                    <a:pt x="88" y="35"/>
                    <a:pt x="86" y="38"/>
                  </a:cubicBezTo>
                  <a:cubicBezTo>
                    <a:pt x="84" y="40"/>
                    <a:pt x="90" y="40"/>
                    <a:pt x="93" y="37"/>
                  </a:cubicBezTo>
                  <a:cubicBezTo>
                    <a:pt x="96" y="34"/>
                    <a:pt x="97" y="37"/>
                    <a:pt x="96" y="40"/>
                  </a:cubicBezTo>
                  <a:cubicBezTo>
                    <a:pt x="96" y="43"/>
                    <a:pt x="89" y="41"/>
                    <a:pt x="86" y="44"/>
                  </a:cubicBezTo>
                  <a:cubicBezTo>
                    <a:pt x="84" y="48"/>
                    <a:pt x="77" y="45"/>
                    <a:pt x="73" y="49"/>
                  </a:cubicBezTo>
                  <a:cubicBezTo>
                    <a:pt x="70" y="53"/>
                    <a:pt x="76" y="53"/>
                    <a:pt x="81" y="52"/>
                  </a:cubicBezTo>
                  <a:cubicBezTo>
                    <a:pt x="85" y="51"/>
                    <a:pt x="94" y="50"/>
                    <a:pt x="98" y="51"/>
                  </a:cubicBezTo>
                  <a:cubicBezTo>
                    <a:pt x="101" y="52"/>
                    <a:pt x="96" y="53"/>
                    <a:pt x="90" y="53"/>
                  </a:cubicBezTo>
                  <a:cubicBezTo>
                    <a:pt x="84" y="53"/>
                    <a:pt x="82" y="55"/>
                    <a:pt x="83" y="56"/>
                  </a:cubicBezTo>
                  <a:cubicBezTo>
                    <a:pt x="83" y="58"/>
                    <a:pt x="75" y="54"/>
                    <a:pt x="74" y="58"/>
                  </a:cubicBezTo>
                  <a:cubicBezTo>
                    <a:pt x="74" y="61"/>
                    <a:pt x="82" y="62"/>
                    <a:pt x="83" y="65"/>
                  </a:cubicBezTo>
                  <a:cubicBezTo>
                    <a:pt x="84" y="67"/>
                    <a:pt x="89" y="65"/>
                    <a:pt x="91" y="65"/>
                  </a:cubicBezTo>
                  <a:cubicBezTo>
                    <a:pt x="93" y="66"/>
                    <a:pt x="88" y="68"/>
                    <a:pt x="87" y="69"/>
                  </a:cubicBezTo>
                  <a:cubicBezTo>
                    <a:pt x="86" y="70"/>
                    <a:pt x="93" y="71"/>
                    <a:pt x="94" y="73"/>
                  </a:cubicBezTo>
                  <a:cubicBezTo>
                    <a:pt x="95" y="75"/>
                    <a:pt x="100" y="74"/>
                    <a:pt x="99" y="71"/>
                  </a:cubicBezTo>
                  <a:cubicBezTo>
                    <a:pt x="99" y="68"/>
                    <a:pt x="104" y="58"/>
                    <a:pt x="109" y="56"/>
                  </a:cubicBezTo>
                  <a:cubicBezTo>
                    <a:pt x="115" y="54"/>
                    <a:pt x="112" y="52"/>
                    <a:pt x="112" y="49"/>
                  </a:cubicBezTo>
                  <a:cubicBezTo>
                    <a:pt x="113" y="46"/>
                    <a:pt x="118" y="48"/>
                    <a:pt x="116" y="46"/>
                  </a:cubicBezTo>
                  <a:cubicBezTo>
                    <a:pt x="115" y="43"/>
                    <a:pt x="116" y="42"/>
                    <a:pt x="119" y="39"/>
                  </a:cubicBezTo>
                  <a:cubicBezTo>
                    <a:pt x="123" y="35"/>
                    <a:pt x="125" y="38"/>
                    <a:pt x="129" y="36"/>
                  </a:cubicBezTo>
                  <a:cubicBezTo>
                    <a:pt x="134" y="34"/>
                    <a:pt x="136" y="37"/>
                    <a:pt x="131" y="37"/>
                  </a:cubicBezTo>
                  <a:cubicBezTo>
                    <a:pt x="127" y="38"/>
                    <a:pt x="129" y="42"/>
                    <a:pt x="132" y="44"/>
                  </a:cubicBezTo>
                  <a:cubicBezTo>
                    <a:pt x="136" y="45"/>
                    <a:pt x="133" y="46"/>
                    <a:pt x="135" y="47"/>
                  </a:cubicBezTo>
                  <a:cubicBezTo>
                    <a:pt x="138" y="47"/>
                    <a:pt x="137" y="51"/>
                    <a:pt x="134" y="55"/>
                  </a:cubicBezTo>
                  <a:cubicBezTo>
                    <a:pt x="130" y="58"/>
                    <a:pt x="135" y="59"/>
                    <a:pt x="142" y="56"/>
                  </a:cubicBezTo>
                  <a:cubicBezTo>
                    <a:pt x="149" y="54"/>
                    <a:pt x="144" y="59"/>
                    <a:pt x="147" y="61"/>
                  </a:cubicBezTo>
                  <a:cubicBezTo>
                    <a:pt x="149" y="63"/>
                    <a:pt x="154" y="59"/>
                    <a:pt x="157" y="56"/>
                  </a:cubicBezTo>
                  <a:cubicBezTo>
                    <a:pt x="160" y="52"/>
                    <a:pt x="165" y="53"/>
                    <a:pt x="164" y="51"/>
                  </a:cubicBezTo>
                  <a:cubicBezTo>
                    <a:pt x="164" y="49"/>
                    <a:pt x="161" y="48"/>
                    <a:pt x="158" y="49"/>
                  </a:cubicBezTo>
                  <a:cubicBezTo>
                    <a:pt x="156" y="51"/>
                    <a:pt x="149" y="50"/>
                    <a:pt x="152" y="48"/>
                  </a:cubicBezTo>
                  <a:cubicBezTo>
                    <a:pt x="154" y="46"/>
                    <a:pt x="153" y="44"/>
                    <a:pt x="150" y="44"/>
                  </a:cubicBezTo>
                  <a:cubicBezTo>
                    <a:pt x="147" y="45"/>
                    <a:pt x="141" y="43"/>
                    <a:pt x="144" y="42"/>
                  </a:cubicBezTo>
                  <a:cubicBezTo>
                    <a:pt x="146" y="41"/>
                    <a:pt x="141" y="37"/>
                    <a:pt x="139" y="37"/>
                  </a:cubicBezTo>
                  <a:cubicBezTo>
                    <a:pt x="136" y="37"/>
                    <a:pt x="137" y="34"/>
                    <a:pt x="137" y="32"/>
                  </a:cubicBezTo>
                  <a:cubicBezTo>
                    <a:pt x="137" y="30"/>
                    <a:pt x="130" y="29"/>
                    <a:pt x="131" y="29"/>
                  </a:cubicBezTo>
                  <a:cubicBezTo>
                    <a:pt x="133" y="28"/>
                    <a:pt x="128" y="26"/>
                    <a:pt x="127" y="28"/>
                  </a:cubicBezTo>
                  <a:cubicBezTo>
                    <a:pt x="126" y="29"/>
                    <a:pt x="124" y="29"/>
                    <a:pt x="124" y="27"/>
                  </a:cubicBezTo>
                  <a:cubicBezTo>
                    <a:pt x="124" y="24"/>
                    <a:pt x="118" y="25"/>
                    <a:pt x="116" y="25"/>
                  </a:cubicBezTo>
                  <a:cubicBezTo>
                    <a:pt x="113" y="25"/>
                    <a:pt x="115" y="20"/>
                    <a:pt x="112" y="19"/>
                  </a:cubicBezTo>
                  <a:cubicBezTo>
                    <a:pt x="110" y="17"/>
                    <a:pt x="107" y="22"/>
                    <a:pt x="105" y="22"/>
                  </a:cubicBezTo>
                  <a:cubicBezTo>
                    <a:pt x="104" y="21"/>
                    <a:pt x="107" y="18"/>
                    <a:pt x="108" y="16"/>
                  </a:cubicBezTo>
                  <a:cubicBezTo>
                    <a:pt x="109" y="13"/>
                    <a:pt x="100" y="10"/>
                    <a:pt x="99" y="13"/>
                  </a:cubicBezTo>
                  <a:cubicBezTo>
                    <a:pt x="98" y="15"/>
                    <a:pt x="96" y="9"/>
                    <a:pt x="94" y="9"/>
                  </a:cubicBezTo>
                  <a:cubicBezTo>
                    <a:pt x="93" y="8"/>
                    <a:pt x="94" y="12"/>
                    <a:pt x="92" y="13"/>
                  </a:cubicBezTo>
                  <a:cubicBezTo>
                    <a:pt x="91" y="13"/>
                    <a:pt x="88" y="15"/>
                    <a:pt x="91" y="17"/>
                  </a:cubicBezTo>
                  <a:cubicBezTo>
                    <a:pt x="94" y="19"/>
                    <a:pt x="97" y="28"/>
                    <a:pt x="96" y="29"/>
                  </a:cubicBezTo>
                  <a:cubicBezTo>
                    <a:pt x="96" y="31"/>
                    <a:pt x="88" y="23"/>
                    <a:pt x="87" y="19"/>
                  </a:cubicBezTo>
                  <a:cubicBezTo>
                    <a:pt x="87" y="15"/>
                    <a:pt x="82" y="12"/>
                    <a:pt x="81" y="14"/>
                  </a:cubicBezTo>
                  <a:cubicBezTo>
                    <a:pt x="80" y="17"/>
                    <a:pt x="77" y="18"/>
                    <a:pt x="78" y="21"/>
                  </a:cubicBezTo>
                  <a:cubicBezTo>
                    <a:pt x="79" y="24"/>
                    <a:pt x="76" y="25"/>
                    <a:pt x="76" y="23"/>
                  </a:cubicBezTo>
                  <a:cubicBezTo>
                    <a:pt x="76" y="20"/>
                    <a:pt x="71" y="18"/>
                    <a:pt x="69" y="18"/>
                  </a:cubicBezTo>
                  <a:cubicBezTo>
                    <a:pt x="68" y="17"/>
                    <a:pt x="74" y="16"/>
                    <a:pt x="77" y="15"/>
                  </a:cubicBezTo>
                  <a:cubicBezTo>
                    <a:pt x="79" y="14"/>
                    <a:pt x="74" y="12"/>
                    <a:pt x="72" y="13"/>
                  </a:cubicBezTo>
                  <a:cubicBezTo>
                    <a:pt x="69" y="15"/>
                    <a:pt x="66" y="12"/>
                    <a:pt x="65" y="14"/>
                  </a:cubicBezTo>
                  <a:cubicBezTo>
                    <a:pt x="63" y="17"/>
                    <a:pt x="61" y="14"/>
                    <a:pt x="59" y="14"/>
                  </a:cubicBezTo>
                  <a:cubicBezTo>
                    <a:pt x="56" y="13"/>
                    <a:pt x="54" y="18"/>
                    <a:pt x="52" y="17"/>
                  </a:cubicBezTo>
                  <a:cubicBezTo>
                    <a:pt x="50" y="16"/>
                    <a:pt x="49" y="21"/>
                    <a:pt x="52" y="25"/>
                  </a:cubicBezTo>
                  <a:cubicBezTo>
                    <a:pt x="55" y="30"/>
                    <a:pt x="57" y="24"/>
                    <a:pt x="61" y="25"/>
                  </a:cubicBezTo>
                  <a:close/>
                  <a:moveTo>
                    <a:pt x="53" y="40"/>
                  </a:moveTo>
                  <a:cubicBezTo>
                    <a:pt x="55" y="40"/>
                    <a:pt x="57" y="44"/>
                    <a:pt x="59" y="44"/>
                  </a:cubicBezTo>
                  <a:cubicBezTo>
                    <a:pt x="60" y="44"/>
                    <a:pt x="56" y="39"/>
                    <a:pt x="53" y="37"/>
                  </a:cubicBezTo>
                  <a:cubicBezTo>
                    <a:pt x="51" y="34"/>
                    <a:pt x="51" y="31"/>
                    <a:pt x="48" y="32"/>
                  </a:cubicBezTo>
                  <a:cubicBezTo>
                    <a:pt x="44" y="33"/>
                    <a:pt x="51" y="39"/>
                    <a:pt x="53" y="40"/>
                  </a:cubicBezTo>
                  <a:close/>
                  <a:moveTo>
                    <a:pt x="112" y="9"/>
                  </a:moveTo>
                  <a:cubicBezTo>
                    <a:pt x="114" y="11"/>
                    <a:pt x="110" y="11"/>
                    <a:pt x="111" y="13"/>
                  </a:cubicBezTo>
                  <a:cubicBezTo>
                    <a:pt x="117" y="18"/>
                    <a:pt x="139" y="12"/>
                    <a:pt x="142" y="14"/>
                  </a:cubicBezTo>
                  <a:cubicBezTo>
                    <a:pt x="145" y="15"/>
                    <a:pt x="124" y="17"/>
                    <a:pt x="124" y="20"/>
                  </a:cubicBezTo>
                  <a:cubicBezTo>
                    <a:pt x="125" y="22"/>
                    <a:pt x="143" y="24"/>
                    <a:pt x="144" y="22"/>
                  </a:cubicBezTo>
                  <a:cubicBezTo>
                    <a:pt x="146" y="21"/>
                    <a:pt x="149" y="25"/>
                    <a:pt x="154" y="26"/>
                  </a:cubicBezTo>
                  <a:cubicBezTo>
                    <a:pt x="160" y="26"/>
                    <a:pt x="160" y="23"/>
                    <a:pt x="164" y="23"/>
                  </a:cubicBezTo>
                  <a:cubicBezTo>
                    <a:pt x="168" y="23"/>
                    <a:pt x="175" y="21"/>
                    <a:pt x="175" y="18"/>
                  </a:cubicBezTo>
                  <a:cubicBezTo>
                    <a:pt x="175" y="16"/>
                    <a:pt x="187" y="13"/>
                    <a:pt x="186" y="9"/>
                  </a:cubicBezTo>
                  <a:cubicBezTo>
                    <a:pt x="185" y="5"/>
                    <a:pt x="173" y="8"/>
                    <a:pt x="170" y="6"/>
                  </a:cubicBezTo>
                  <a:cubicBezTo>
                    <a:pt x="166" y="4"/>
                    <a:pt x="158" y="2"/>
                    <a:pt x="157" y="5"/>
                  </a:cubicBezTo>
                  <a:cubicBezTo>
                    <a:pt x="156" y="7"/>
                    <a:pt x="154" y="8"/>
                    <a:pt x="152" y="7"/>
                  </a:cubicBezTo>
                  <a:cubicBezTo>
                    <a:pt x="151" y="6"/>
                    <a:pt x="153" y="0"/>
                    <a:pt x="148" y="1"/>
                  </a:cubicBezTo>
                  <a:cubicBezTo>
                    <a:pt x="142" y="3"/>
                    <a:pt x="147" y="9"/>
                    <a:pt x="146" y="10"/>
                  </a:cubicBezTo>
                  <a:cubicBezTo>
                    <a:pt x="145" y="10"/>
                    <a:pt x="140" y="9"/>
                    <a:pt x="139" y="6"/>
                  </a:cubicBezTo>
                  <a:cubicBezTo>
                    <a:pt x="139" y="3"/>
                    <a:pt x="133" y="9"/>
                    <a:pt x="133" y="6"/>
                  </a:cubicBezTo>
                  <a:cubicBezTo>
                    <a:pt x="132" y="2"/>
                    <a:pt x="125" y="0"/>
                    <a:pt x="123" y="0"/>
                  </a:cubicBezTo>
                  <a:cubicBezTo>
                    <a:pt x="122" y="0"/>
                    <a:pt x="125" y="3"/>
                    <a:pt x="124" y="4"/>
                  </a:cubicBezTo>
                  <a:cubicBezTo>
                    <a:pt x="123" y="6"/>
                    <a:pt x="119" y="3"/>
                    <a:pt x="118" y="2"/>
                  </a:cubicBezTo>
                  <a:cubicBezTo>
                    <a:pt x="116" y="2"/>
                    <a:pt x="119" y="6"/>
                    <a:pt x="118" y="7"/>
                  </a:cubicBezTo>
                  <a:cubicBezTo>
                    <a:pt x="117" y="9"/>
                    <a:pt x="114" y="3"/>
                    <a:pt x="112" y="3"/>
                  </a:cubicBezTo>
                  <a:cubicBezTo>
                    <a:pt x="109" y="3"/>
                    <a:pt x="110" y="6"/>
                    <a:pt x="108" y="6"/>
                  </a:cubicBezTo>
                  <a:cubicBezTo>
                    <a:pt x="106" y="6"/>
                    <a:pt x="111" y="8"/>
                    <a:pt x="112" y="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1" name="Google Shape;431;p79"/>
            <p:cNvSpPr/>
            <p:nvPr/>
          </p:nvSpPr>
          <p:spPr>
            <a:xfrm>
              <a:off x="8216753" y="1698856"/>
              <a:ext cx="71497" cy="24387"/>
            </a:xfrm>
            <a:custGeom>
              <a:rect b="b" l="l" r="r" t="t"/>
              <a:pathLst>
                <a:path extrusionOk="0" h="10" w="29">
                  <a:moveTo>
                    <a:pt x="13" y="1"/>
                  </a:moveTo>
                  <a:cubicBezTo>
                    <a:pt x="11" y="3"/>
                    <a:pt x="0" y="2"/>
                    <a:pt x="3" y="5"/>
                  </a:cubicBezTo>
                  <a:cubicBezTo>
                    <a:pt x="5" y="7"/>
                    <a:pt x="14" y="6"/>
                    <a:pt x="18" y="8"/>
                  </a:cubicBezTo>
                  <a:cubicBezTo>
                    <a:pt x="23" y="10"/>
                    <a:pt x="29" y="8"/>
                    <a:pt x="29" y="6"/>
                  </a:cubicBezTo>
                  <a:cubicBezTo>
                    <a:pt x="29" y="5"/>
                    <a:pt x="15" y="0"/>
                    <a:pt x="13" y="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2" name="Google Shape;432;p79"/>
            <p:cNvSpPr/>
            <p:nvPr/>
          </p:nvSpPr>
          <p:spPr>
            <a:xfrm>
              <a:off x="6994044" y="2210987"/>
              <a:ext cx="355414" cy="346501"/>
            </a:xfrm>
            <a:custGeom>
              <a:rect b="b" l="l" r="r" t="t"/>
              <a:pathLst>
                <a:path extrusionOk="0" h="144" w="145">
                  <a:moveTo>
                    <a:pt x="137" y="16"/>
                  </a:moveTo>
                  <a:cubicBezTo>
                    <a:pt x="135" y="13"/>
                    <a:pt x="132" y="17"/>
                    <a:pt x="128" y="18"/>
                  </a:cubicBezTo>
                  <a:cubicBezTo>
                    <a:pt x="124" y="18"/>
                    <a:pt x="113" y="9"/>
                    <a:pt x="110" y="4"/>
                  </a:cubicBezTo>
                  <a:cubicBezTo>
                    <a:pt x="107" y="0"/>
                    <a:pt x="102" y="3"/>
                    <a:pt x="104" y="7"/>
                  </a:cubicBezTo>
                  <a:cubicBezTo>
                    <a:pt x="107" y="10"/>
                    <a:pt x="104" y="11"/>
                    <a:pt x="104" y="15"/>
                  </a:cubicBezTo>
                  <a:cubicBezTo>
                    <a:pt x="104" y="20"/>
                    <a:pt x="101" y="20"/>
                    <a:pt x="101" y="23"/>
                  </a:cubicBezTo>
                  <a:cubicBezTo>
                    <a:pt x="102" y="26"/>
                    <a:pt x="97" y="25"/>
                    <a:pt x="94" y="26"/>
                  </a:cubicBezTo>
                  <a:cubicBezTo>
                    <a:pt x="91" y="26"/>
                    <a:pt x="95" y="29"/>
                    <a:pt x="91" y="31"/>
                  </a:cubicBezTo>
                  <a:cubicBezTo>
                    <a:pt x="88" y="32"/>
                    <a:pt x="88" y="35"/>
                    <a:pt x="90" y="36"/>
                  </a:cubicBezTo>
                  <a:cubicBezTo>
                    <a:pt x="91" y="37"/>
                    <a:pt x="90" y="40"/>
                    <a:pt x="90" y="42"/>
                  </a:cubicBezTo>
                  <a:cubicBezTo>
                    <a:pt x="89" y="44"/>
                    <a:pt x="92" y="43"/>
                    <a:pt x="94" y="40"/>
                  </a:cubicBezTo>
                  <a:cubicBezTo>
                    <a:pt x="96" y="38"/>
                    <a:pt x="98" y="42"/>
                    <a:pt x="98" y="39"/>
                  </a:cubicBezTo>
                  <a:cubicBezTo>
                    <a:pt x="99" y="37"/>
                    <a:pt x="93" y="36"/>
                    <a:pt x="93" y="33"/>
                  </a:cubicBezTo>
                  <a:cubicBezTo>
                    <a:pt x="94" y="31"/>
                    <a:pt x="97" y="34"/>
                    <a:pt x="100" y="32"/>
                  </a:cubicBezTo>
                  <a:cubicBezTo>
                    <a:pt x="103" y="31"/>
                    <a:pt x="109" y="32"/>
                    <a:pt x="113" y="35"/>
                  </a:cubicBezTo>
                  <a:cubicBezTo>
                    <a:pt x="117" y="39"/>
                    <a:pt x="118" y="37"/>
                    <a:pt x="118" y="33"/>
                  </a:cubicBezTo>
                  <a:cubicBezTo>
                    <a:pt x="119" y="30"/>
                    <a:pt x="125" y="28"/>
                    <a:pt x="131" y="28"/>
                  </a:cubicBezTo>
                  <a:cubicBezTo>
                    <a:pt x="136" y="28"/>
                    <a:pt x="137" y="25"/>
                    <a:pt x="135" y="24"/>
                  </a:cubicBezTo>
                  <a:cubicBezTo>
                    <a:pt x="133" y="23"/>
                    <a:pt x="145" y="15"/>
                    <a:pt x="144" y="13"/>
                  </a:cubicBezTo>
                  <a:cubicBezTo>
                    <a:pt x="144" y="11"/>
                    <a:pt x="138" y="18"/>
                    <a:pt x="137" y="16"/>
                  </a:cubicBezTo>
                  <a:close/>
                  <a:moveTo>
                    <a:pt x="91" y="50"/>
                  </a:moveTo>
                  <a:cubicBezTo>
                    <a:pt x="88" y="51"/>
                    <a:pt x="87" y="59"/>
                    <a:pt x="89" y="61"/>
                  </a:cubicBezTo>
                  <a:cubicBezTo>
                    <a:pt x="92" y="63"/>
                    <a:pt x="85" y="67"/>
                    <a:pt x="85" y="72"/>
                  </a:cubicBezTo>
                  <a:cubicBezTo>
                    <a:pt x="85" y="77"/>
                    <a:pt x="81" y="77"/>
                    <a:pt x="80" y="80"/>
                  </a:cubicBezTo>
                  <a:cubicBezTo>
                    <a:pt x="79" y="84"/>
                    <a:pt x="76" y="83"/>
                    <a:pt x="72" y="86"/>
                  </a:cubicBezTo>
                  <a:cubicBezTo>
                    <a:pt x="68" y="90"/>
                    <a:pt x="66" y="86"/>
                    <a:pt x="67" y="84"/>
                  </a:cubicBezTo>
                  <a:cubicBezTo>
                    <a:pt x="68" y="81"/>
                    <a:pt x="60" y="85"/>
                    <a:pt x="60" y="90"/>
                  </a:cubicBezTo>
                  <a:cubicBezTo>
                    <a:pt x="61" y="96"/>
                    <a:pt x="53" y="96"/>
                    <a:pt x="55" y="99"/>
                  </a:cubicBezTo>
                  <a:cubicBezTo>
                    <a:pt x="57" y="101"/>
                    <a:pt x="50" y="103"/>
                    <a:pt x="50" y="100"/>
                  </a:cubicBezTo>
                  <a:cubicBezTo>
                    <a:pt x="50" y="98"/>
                    <a:pt x="46" y="99"/>
                    <a:pt x="40" y="102"/>
                  </a:cubicBezTo>
                  <a:cubicBezTo>
                    <a:pt x="34" y="104"/>
                    <a:pt x="31" y="99"/>
                    <a:pt x="27" y="102"/>
                  </a:cubicBezTo>
                  <a:cubicBezTo>
                    <a:pt x="24" y="106"/>
                    <a:pt x="19" y="111"/>
                    <a:pt x="14" y="112"/>
                  </a:cubicBezTo>
                  <a:cubicBezTo>
                    <a:pt x="10" y="113"/>
                    <a:pt x="13" y="118"/>
                    <a:pt x="14" y="117"/>
                  </a:cubicBezTo>
                  <a:cubicBezTo>
                    <a:pt x="17" y="116"/>
                    <a:pt x="22" y="117"/>
                    <a:pt x="24" y="115"/>
                  </a:cubicBezTo>
                  <a:cubicBezTo>
                    <a:pt x="25" y="113"/>
                    <a:pt x="37" y="110"/>
                    <a:pt x="45" y="110"/>
                  </a:cubicBezTo>
                  <a:cubicBezTo>
                    <a:pt x="52" y="109"/>
                    <a:pt x="48" y="113"/>
                    <a:pt x="48" y="117"/>
                  </a:cubicBezTo>
                  <a:cubicBezTo>
                    <a:pt x="49" y="121"/>
                    <a:pt x="55" y="120"/>
                    <a:pt x="58" y="117"/>
                  </a:cubicBezTo>
                  <a:cubicBezTo>
                    <a:pt x="61" y="113"/>
                    <a:pt x="64" y="113"/>
                    <a:pt x="61" y="111"/>
                  </a:cubicBezTo>
                  <a:cubicBezTo>
                    <a:pt x="58" y="109"/>
                    <a:pt x="62" y="107"/>
                    <a:pt x="64" y="110"/>
                  </a:cubicBezTo>
                  <a:cubicBezTo>
                    <a:pt x="66" y="113"/>
                    <a:pt x="72" y="113"/>
                    <a:pt x="74" y="109"/>
                  </a:cubicBezTo>
                  <a:cubicBezTo>
                    <a:pt x="77" y="105"/>
                    <a:pt x="78" y="110"/>
                    <a:pt x="81" y="109"/>
                  </a:cubicBezTo>
                  <a:cubicBezTo>
                    <a:pt x="84" y="109"/>
                    <a:pt x="85" y="102"/>
                    <a:pt x="86" y="104"/>
                  </a:cubicBezTo>
                  <a:cubicBezTo>
                    <a:pt x="86" y="107"/>
                    <a:pt x="91" y="106"/>
                    <a:pt x="94" y="103"/>
                  </a:cubicBezTo>
                  <a:cubicBezTo>
                    <a:pt x="97" y="100"/>
                    <a:pt x="94" y="94"/>
                    <a:pt x="96" y="91"/>
                  </a:cubicBezTo>
                  <a:cubicBezTo>
                    <a:pt x="98" y="88"/>
                    <a:pt x="100" y="82"/>
                    <a:pt x="98" y="78"/>
                  </a:cubicBezTo>
                  <a:cubicBezTo>
                    <a:pt x="96" y="75"/>
                    <a:pt x="102" y="72"/>
                    <a:pt x="106" y="69"/>
                  </a:cubicBezTo>
                  <a:cubicBezTo>
                    <a:pt x="109" y="66"/>
                    <a:pt x="102" y="51"/>
                    <a:pt x="102" y="47"/>
                  </a:cubicBezTo>
                  <a:cubicBezTo>
                    <a:pt x="101" y="42"/>
                    <a:pt x="93" y="48"/>
                    <a:pt x="91" y="50"/>
                  </a:cubicBezTo>
                  <a:close/>
                  <a:moveTo>
                    <a:pt x="36" y="114"/>
                  </a:moveTo>
                  <a:cubicBezTo>
                    <a:pt x="35" y="117"/>
                    <a:pt x="32" y="116"/>
                    <a:pt x="28" y="117"/>
                  </a:cubicBezTo>
                  <a:cubicBezTo>
                    <a:pt x="24" y="117"/>
                    <a:pt x="24" y="127"/>
                    <a:pt x="27" y="128"/>
                  </a:cubicBezTo>
                  <a:cubicBezTo>
                    <a:pt x="29" y="129"/>
                    <a:pt x="31" y="129"/>
                    <a:pt x="32" y="126"/>
                  </a:cubicBezTo>
                  <a:cubicBezTo>
                    <a:pt x="32" y="123"/>
                    <a:pt x="36" y="122"/>
                    <a:pt x="39" y="123"/>
                  </a:cubicBezTo>
                  <a:cubicBezTo>
                    <a:pt x="41" y="124"/>
                    <a:pt x="45" y="119"/>
                    <a:pt x="45" y="115"/>
                  </a:cubicBezTo>
                  <a:cubicBezTo>
                    <a:pt x="45" y="112"/>
                    <a:pt x="37" y="112"/>
                    <a:pt x="36" y="114"/>
                  </a:cubicBezTo>
                  <a:close/>
                  <a:moveTo>
                    <a:pt x="19" y="124"/>
                  </a:moveTo>
                  <a:cubicBezTo>
                    <a:pt x="19" y="122"/>
                    <a:pt x="13" y="122"/>
                    <a:pt x="13" y="120"/>
                  </a:cubicBezTo>
                  <a:cubicBezTo>
                    <a:pt x="13" y="118"/>
                    <a:pt x="9" y="119"/>
                    <a:pt x="5" y="122"/>
                  </a:cubicBezTo>
                  <a:cubicBezTo>
                    <a:pt x="2" y="124"/>
                    <a:pt x="0" y="125"/>
                    <a:pt x="2" y="128"/>
                  </a:cubicBezTo>
                  <a:cubicBezTo>
                    <a:pt x="3" y="130"/>
                    <a:pt x="6" y="128"/>
                    <a:pt x="7" y="125"/>
                  </a:cubicBezTo>
                  <a:cubicBezTo>
                    <a:pt x="8" y="122"/>
                    <a:pt x="10" y="129"/>
                    <a:pt x="8" y="134"/>
                  </a:cubicBezTo>
                  <a:cubicBezTo>
                    <a:pt x="6" y="138"/>
                    <a:pt x="8" y="144"/>
                    <a:pt x="11" y="144"/>
                  </a:cubicBezTo>
                  <a:cubicBezTo>
                    <a:pt x="14" y="143"/>
                    <a:pt x="17" y="134"/>
                    <a:pt x="21" y="130"/>
                  </a:cubicBezTo>
                  <a:cubicBezTo>
                    <a:pt x="24" y="125"/>
                    <a:pt x="19" y="127"/>
                    <a:pt x="19" y="12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3" name="Google Shape;433;p79"/>
            <p:cNvSpPr/>
            <p:nvPr/>
          </p:nvSpPr>
          <p:spPr>
            <a:xfrm>
              <a:off x="5867701" y="1999631"/>
              <a:ext cx="1239288" cy="844406"/>
            </a:xfrm>
            <a:custGeom>
              <a:rect b="b" l="l" r="r" t="t"/>
              <a:pathLst>
                <a:path extrusionOk="0" h="351" w="506">
                  <a:moveTo>
                    <a:pt x="503" y="63"/>
                  </a:moveTo>
                  <a:cubicBezTo>
                    <a:pt x="503" y="58"/>
                    <a:pt x="498" y="60"/>
                    <a:pt x="496" y="61"/>
                  </a:cubicBezTo>
                  <a:cubicBezTo>
                    <a:pt x="495" y="62"/>
                    <a:pt x="490" y="61"/>
                    <a:pt x="488" y="64"/>
                  </a:cubicBezTo>
                  <a:cubicBezTo>
                    <a:pt x="487" y="67"/>
                    <a:pt x="484" y="65"/>
                    <a:pt x="481" y="66"/>
                  </a:cubicBezTo>
                  <a:cubicBezTo>
                    <a:pt x="477" y="66"/>
                    <a:pt x="472" y="65"/>
                    <a:pt x="472" y="62"/>
                  </a:cubicBezTo>
                  <a:cubicBezTo>
                    <a:pt x="473" y="60"/>
                    <a:pt x="470" y="58"/>
                    <a:pt x="471" y="55"/>
                  </a:cubicBezTo>
                  <a:cubicBezTo>
                    <a:pt x="471" y="53"/>
                    <a:pt x="467" y="54"/>
                    <a:pt x="465" y="51"/>
                  </a:cubicBezTo>
                  <a:cubicBezTo>
                    <a:pt x="462" y="49"/>
                    <a:pt x="457" y="47"/>
                    <a:pt x="456" y="48"/>
                  </a:cubicBezTo>
                  <a:cubicBezTo>
                    <a:pt x="455" y="48"/>
                    <a:pt x="452" y="45"/>
                    <a:pt x="448" y="45"/>
                  </a:cubicBezTo>
                  <a:cubicBezTo>
                    <a:pt x="444" y="44"/>
                    <a:pt x="444" y="42"/>
                    <a:pt x="445" y="40"/>
                  </a:cubicBezTo>
                  <a:cubicBezTo>
                    <a:pt x="445" y="38"/>
                    <a:pt x="441" y="33"/>
                    <a:pt x="441" y="30"/>
                  </a:cubicBezTo>
                  <a:cubicBezTo>
                    <a:pt x="440" y="27"/>
                    <a:pt x="437" y="26"/>
                    <a:pt x="436" y="20"/>
                  </a:cubicBezTo>
                  <a:cubicBezTo>
                    <a:pt x="434" y="13"/>
                    <a:pt x="431" y="15"/>
                    <a:pt x="432" y="12"/>
                  </a:cubicBezTo>
                  <a:cubicBezTo>
                    <a:pt x="432" y="9"/>
                    <a:pt x="427" y="7"/>
                    <a:pt x="426" y="6"/>
                  </a:cubicBezTo>
                  <a:cubicBezTo>
                    <a:pt x="425" y="4"/>
                    <a:pt x="420" y="5"/>
                    <a:pt x="416" y="3"/>
                  </a:cubicBezTo>
                  <a:cubicBezTo>
                    <a:pt x="412" y="1"/>
                    <a:pt x="410" y="2"/>
                    <a:pt x="406" y="1"/>
                  </a:cubicBezTo>
                  <a:cubicBezTo>
                    <a:pt x="403" y="0"/>
                    <a:pt x="395" y="2"/>
                    <a:pt x="394" y="2"/>
                  </a:cubicBezTo>
                  <a:cubicBezTo>
                    <a:pt x="393" y="2"/>
                    <a:pt x="387" y="1"/>
                    <a:pt x="383" y="6"/>
                  </a:cubicBezTo>
                  <a:cubicBezTo>
                    <a:pt x="380" y="10"/>
                    <a:pt x="383" y="10"/>
                    <a:pt x="384" y="10"/>
                  </a:cubicBezTo>
                  <a:cubicBezTo>
                    <a:pt x="386" y="10"/>
                    <a:pt x="386" y="15"/>
                    <a:pt x="387" y="16"/>
                  </a:cubicBezTo>
                  <a:cubicBezTo>
                    <a:pt x="387" y="18"/>
                    <a:pt x="384" y="20"/>
                    <a:pt x="383" y="20"/>
                  </a:cubicBezTo>
                  <a:cubicBezTo>
                    <a:pt x="382" y="21"/>
                    <a:pt x="378" y="26"/>
                    <a:pt x="378" y="28"/>
                  </a:cubicBezTo>
                  <a:cubicBezTo>
                    <a:pt x="377" y="30"/>
                    <a:pt x="373" y="35"/>
                    <a:pt x="374" y="37"/>
                  </a:cubicBezTo>
                  <a:cubicBezTo>
                    <a:pt x="374" y="39"/>
                    <a:pt x="372" y="41"/>
                    <a:pt x="370" y="41"/>
                  </a:cubicBezTo>
                  <a:cubicBezTo>
                    <a:pt x="368" y="41"/>
                    <a:pt x="363" y="45"/>
                    <a:pt x="362" y="45"/>
                  </a:cubicBezTo>
                  <a:cubicBezTo>
                    <a:pt x="360" y="46"/>
                    <a:pt x="354" y="45"/>
                    <a:pt x="354" y="43"/>
                  </a:cubicBezTo>
                  <a:cubicBezTo>
                    <a:pt x="353" y="42"/>
                    <a:pt x="353" y="42"/>
                    <a:pt x="352" y="41"/>
                  </a:cubicBezTo>
                  <a:cubicBezTo>
                    <a:pt x="345" y="55"/>
                    <a:pt x="345" y="55"/>
                    <a:pt x="345" y="55"/>
                  </a:cubicBezTo>
                  <a:cubicBezTo>
                    <a:pt x="345" y="59"/>
                    <a:pt x="345" y="59"/>
                    <a:pt x="345" y="59"/>
                  </a:cubicBezTo>
                  <a:cubicBezTo>
                    <a:pt x="345" y="59"/>
                    <a:pt x="340" y="60"/>
                    <a:pt x="343" y="64"/>
                  </a:cubicBezTo>
                  <a:cubicBezTo>
                    <a:pt x="347" y="67"/>
                    <a:pt x="347" y="64"/>
                    <a:pt x="352" y="64"/>
                  </a:cubicBezTo>
                  <a:cubicBezTo>
                    <a:pt x="357" y="64"/>
                    <a:pt x="359" y="68"/>
                    <a:pt x="360" y="65"/>
                  </a:cubicBezTo>
                  <a:cubicBezTo>
                    <a:pt x="361" y="62"/>
                    <a:pt x="366" y="61"/>
                    <a:pt x="368" y="64"/>
                  </a:cubicBezTo>
                  <a:cubicBezTo>
                    <a:pt x="371" y="67"/>
                    <a:pt x="380" y="73"/>
                    <a:pt x="379" y="75"/>
                  </a:cubicBezTo>
                  <a:cubicBezTo>
                    <a:pt x="379" y="78"/>
                    <a:pt x="374" y="78"/>
                    <a:pt x="371" y="77"/>
                  </a:cubicBezTo>
                  <a:cubicBezTo>
                    <a:pt x="367" y="75"/>
                    <a:pt x="363" y="79"/>
                    <a:pt x="360" y="79"/>
                  </a:cubicBezTo>
                  <a:cubicBezTo>
                    <a:pt x="356" y="79"/>
                    <a:pt x="353" y="80"/>
                    <a:pt x="349" y="83"/>
                  </a:cubicBezTo>
                  <a:cubicBezTo>
                    <a:pt x="346" y="86"/>
                    <a:pt x="347" y="90"/>
                    <a:pt x="342" y="90"/>
                  </a:cubicBezTo>
                  <a:cubicBezTo>
                    <a:pt x="337" y="91"/>
                    <a:pt x="335" y="90"/>
                    <a:pt x="329" y="94"/>
                  </a:cubicBezTo>
                  <a:cubicBezTo>
                    <a:pt x="324" y="98"/>
                    <a:pt x="318" y="96"/>
                    <a:pt x="316" y="95"/>
                  </a:cubicBezTo>
                  <a:cubicBezTo>
                    <a:pt x="314" y="94"/>
                    <a:pt x="310" y="93"/>
                    <a:pt x="308" y="97"/>
                  </a:cubicBezTo>
                  <a:cubicBezTo>
                    <a:pt x="305" y="101"/>
                    <a:pt x="310" y="103"/>
                    <a:pt x="310" y="107"/>
                  </a:cubicBezTo>
                  <a:cubicBezTo>
                    <a:pt x="309" y="111"/>
                    <a:pt x="304" y="110"/>
                    <a:pt x="299" y="115"/>
                  </a:cubicBezTo>
                  <a:cubicBezTo>
                    <a:pt x="295" y="120"/>
                    <a:pt x="288" y="122"/>
                    <a:pt x="284" y="122"/>
                  </a:cubicBezTo>
                  <a:cubicBezTo>
                    <a:pt x="281" y="121"/>
                    <a:pt x="272" y="119"/>
                    <a:pt x="265" y="122"/>
                  </a:cubicBezTo>
                  <a:cubicBezTo>
                    <a:pt x="258" y="125"/>
                    <a:pt x="253" y="130"/>
                    <a:pt x="251" y="130"/>
                  </a:cubicBezTo>
                  <a:cubicBezTo>
                    <a:pt x="248" y="129"/>
                    <a:pt x="248" y="126"/>
                    <a:pt x="244" y="126"/>
                  </a:cubicBezTo>
                  <a:cubicBezTo>
                    <a:pt x="240" y="127"/>
                    <a:pt x="238" y="126"/>
                    <a:pt x="235" y="124"/>
                  </a:cubicBezTo>
                  <a:cubicBezTo>
                    <a:pt x="233" y="123"/>
                    <a:pt x="231" y="125"/>
                    <a:pt x="226" y="122"/>
                  </a:cubicBezTo>
                  <a:cubicBezTo>
                    <a:pt x="222" y="119"/>
                    <a:pt x="214" y="119"/>
                    <a:pt x="211" y="119"/>
                  </a:cubicBezTo>
                  <a:cubicBezTo>
                    <a:pt x="208" y="118"/>
                    <a:pt x="195" y="119"/>
                    <a:pt x="191" y="118"/>
                  </a:cubicBezTo>
                  <a:cubicBezTo>
                    <a:pt x="187" y="118"/>
                    <a:pt x="181" y="119"/>
                    <a:pt x="180" y="117"/>
                  </a:cubicBezTo>
                  <a:cubicBezTo>
                    <a:pt x="180" y="115"/>
                    <a:pt x="176" y="113"/>
                    <a:pt x="175" y="109"/>
                  </a:cubicBezTo>
                  <a:cubicBezTo>
                    <a:pt x="174" y="104"/>
                    <a:pt x="171" y="102"/>
                    <a:pt x="169" y="102"/>
                  </a:cubicBezTo>
                  <a:cubicBezTo>
                    <a:pt x="166" y="101"/>
                    <a:pt x="166" y="98"/>
                    <a:pt x="163" y="98"/>
                  </a:cubicBezTo>
                  <a:cubicBezTo>
                    <a:pt x="162" y="98"/>
                    <a:pt x="161" y="94"/>
                    <a:pt x="157" y="94"/>
                  </a:cubicBezTo>
                  <a:cubicBezTo>
                    <a:pt x="153" y="94"/>
                    <a:pt x="140" y="92"/>
                    <a:pt x="138" y="89"/>
                  </a:cubicBezTo>
                  <a:cubicBezTo>
                    <a:pt x="136" y="86"/>
                    <a:pt x="140" y="85"/>
                    <a:pt x="140" y="82"/>
                  </a:cubicBezTo>
                  <a:cubicBezTo>
                    <a:pt x="140" y="79"/>
                    <a:pt x="142" y="75"/>
                    <a:pt x="140" y="74"/>
                  </a:cubicBezTo>
                  <a:cubicBezTo>
                    <a:pt x="139" y="73"/>
                    <a:pt x="136" y="70"/>
                    <a:pt x="136" y="68"/>
                  </a:cubicBezTo>
                  <a:cubicBezTo>
                    <a:pt x="136" y="65"/>
                    <a:pt x="132" y="62"/>
                    <a:pt x="129" y="62"/>
                  </a:cubicBezTo>
                  <a:cubicBezTo>
                    <a:pt x="126" y="62"/>
                    <a:pt x="124" y="60"/>
                    <a:pt x="121" y="58"/>
                  </a:cubicBezTo>
                  <a:cubicBezTo>
                    <a:pt x="119" y="55"/>
                    <a:pt x="116" y="55"/>
                    <a:pt x="115" y="50"/>
                  </a:cubicBezTo>
                  <a:cubicBezTo>
                    <a:pt x="115" y="49"/>
                    <a:pt x="115" y="49"/>
                    <a:pt x="115" y="49"/>
                  </a:cubicBezTo>
                  <a:cubicBezTo>
                    <a:pt x="114" y="49"/>
                    <a:pt x="113" y="48"/>
                    <a:pt x="112" y="48"/>
                  </a:cubicBezTo>
                  <a:cubicBezTo>
                    <a:pt x="111" y="48"/>
                    <a:pt x="110" y="48"/>
                    <a:pt x="109" y="47"/>
                  </a:cubicBezTo>
                  <a:cubicBezTo>
                    <a:pt x="109" y="49"/>
                    <a:pt x="107" y="51"/>
                    <a:pt x="107" y="52"/>
                  </a:cubicBezTo>
                  <a:cubicBezTo>
                    <a:pt x="107" y="54"/>
                    <a:pt x="106" y="57"/>
                    <a:pt x="103" y="57"/>
                  </a:cubicBezTo>
                  <a:cubicBezTo>
                    <a:pt x="100" y="57"/>
                    <a:pt x="98" y="59"/>
                    <a:pt x="97" y="63"/>
                  </a:cubicBezTo>
                  <a:cubicBezTo>
                    <a:pt x="97" y="68"/>
                    <a:pt x="100" y="68"/>
                    <a:pt x="99" y="70"/>
                  </a:cubicBezTo>
                  <a:cubicBezTo>
                    <a:pt x="97" y="72"/>
                    <a:pt x="92" y="74"/>
                    <a:pt x="91" y="73"/>
                  </a:cubicBezTo>
                  <a:cubicBezTo>
                    <a:pt x="89" y="72"/>
                    <a:pt x="86" y="73"/>
                    <a:pt x="83" y="72"/>
                  </a:cubicBezTo>
                  <a:cubicBezTo>
                    <a:pt x="80" y="72"/>
                    <a:pt x="78" y="69"/>
                    <a:pt x="77" y="72"/>
                  </a:cubicBezTo>
                  <a:cubicBezTo>
                    <a:pt x="76" y="76"/>
                    <a:pt x="71" y="87"/>
                    <a:pt x="72" y="89"/>
                  </a:cubicBezTo>
                  <a:cubicBezTo>
                    <a:pt x="73" y="90"/>
                    <a:pt x="74" y="93"/>
                    <a:pt x="72" y="93"/>
                  </a:cubicBezTo>
                  <a:cubicBezTo>
                    <a:pt x="70" y="93"/>
                    <a:pt x="67" y="92"/>
                    <a:pt x="66" y="91"/>
                  </a:cubicBezTo>
                  <a:cubicBezTo>
                    <a:pt x="65" y="90"/>
                    <a:pt x="61" y="93"/>
                    <a:pt x="58" y="93"/>
                  </a:cubicBezTo>
                  <a:cubicBezTo>
                    <a:pt x="57" y="92"/>
                    <a:pt x="51" y="95"/>
                    <a:pt x="53" y="96"/>
                  </a:cubicBezTo>
                  <a:cubicBezTo>
                    <a:pt x="55" y="97"/>
                    <a:pt x="55" y="101"/>
                    <a:pt x="55" y="103"/>
                  </a:cubicBezTo>
                  <a:cubicBezTo>
                    <a:pt x="55" y="105"/>
                    <a:pt x="59" y="111"/>
                    <a:pt x="59" y="112"/>
                  </a:cubicBezTo>
                  <a:cubicBezTo>
                    <a:pt x="58" y="114"/>
                    <a:pt x="54" y="116"/>
                    <a:pt x="54" y="119"/>
                  </a:cubicBezTo>
                  <a:cubicBezTo>
                    <a:pt x="54" y="121"/>
                    <a:pt x="55" y="123"/>
                    <a:pt x="53" y="124"/>
                  </a:cubicBezTo>
                  <a:cubicBezTo>
                    <a:pt x="52" y="125"/>
                    <a:pt x="48" y="126"/>
                    <a:pt x="46" y="128"/>
                  </a:cubicBezTo>
                  <a:cubicBezTo>
                    <a:pt x="44" y="129"/>
                    <a:pt x="41" y="129"/>
                    <a:pt x="39" y="132"/>
                  </a:cubicBezTo>
                  <a:cubicBezTo>
                    <a:pt x="38" y="134"/>
                    <a:pt x="37" y="136"/>
                    <a:pt x="33" y="135"/>
                  </a:cubicBezTo>
                  <a:cubicBezTo>
                    <a:pt x="29" y="135"/>
                    <a:pt x="28" y="134"/>
                    <a:pt x="25" y="137"/>
                  </a:cubicBezTo>
                  <a:cubicBezTo>
                    <a:pt x="22" y="141"/>
                    <a:pt x="22" y="139"/>
                    <a:pt x="20" y="141"/>
                  </a:cubicBezTo>
                  <a:cubicBezTo>
                    <a:pt x="18" y="142"/>
                    <a:pt x="16" y="140"/>
                    <a:pt x="15" y="139"/>
                  </a:cubicBezTo>
                  <a:cubicBezTo>
                    <a:pt x="13" y="139"/>
                    <a:pt x="11" y="141"/>
                    <a:pt x="10" y="141"/>
                  </a:cubicBezTo>
                  <a:cubicBezTo>
                    <a:pt x="8" y="141"/>
                    <a:pt x="7" y="143"/>
                    <a:pt x="5" y="144"/>
                  </a:cubicBezTo>
                  <a:cubicBezTo>
                    <a:pt x="3" y="144"/>
                    <a:pt x="1" y="144"/>
                    <a:pt x="1" y="146"/>
                  </a:cubicBezTo>
                  <a:cubicBezTo>
                    <a:pt x="1" y="147"/>
                    <a:pt x="1" y="149"/>
                    <a:pt x="0" y="150"/>
                  </a:cubicBezTo>
                  <a:cubicBezTo>
                    <a:pt x="0" y="150"/>
                    <a:pt x="0" y="150"/>
                    <a:pt x="0" y="150"/>
                  </a:cubicBezTo>
                  <a:cubicBezTo>
                    <a:pt x="1" y="158"/>
                    <a:pt x="1" y="158"/>
                    <a:pt x="1" y="158"/>
                  </a:cubicBezTo>
                  <a:cubicBezTo>
                    <a:pt x="1" y="158"/>
                    <a:pt x="9" y="160"/>
                    <a:pt x="10" y="163"/>
                  </a:cubicBezTo>
                  <a:cubicBezTo>
                    <a:pt x="10" y="166"/>
                    <a:pt x="11" y="174"/>
                    <a:pt x="11" y="174"/>
                  </a:cubicBezTo>
                  <a:cubicBezTo>
                    <a:pt x="11" y="174"/>
                    <a:pt x="11" y="174"/>
                    <a:pt x="11" y="174"/>
                  </a:cubicBezTo>
                  <a:cubicBezTo>
                    <a:pt x="14" y="177"/>
                    <a:pt x="19" y="179"/>
                    <a:pt x="19" y="180"/>
                  </a:cubicBezTo>
                  <a:cubicBezTo>
                    <a:pt x="19" y="182"/>
                    <a:pt x="19" y="185"/>
                    <a:pt x="23" y="187"/>
                  </a:cubicBezTo>
                  <a:cubicBezTo>
                    <a:pt x="26" y="188"/>
                    <a:pt x="28" y="189"/>
                    <a:pt x="30" y="190"/>
                  </a:cubicBezTo>
                  <a:cubicBezTo>
                    <a:pt x="30" y="190"/>
                    <a:pt x="30" y="189"/>
                    <a:pt x="30" y="189"/>
                  </a:cubicBezTo>
                  <a:cubicBezTo>
                    <a:pt x="33" y="189"/>
                    <a:pt x="33" y="189"/>
                    <a:pt x="33" y="189"/>
                  </a:cubicBezTo>
                  <a:cubicBezTo>
                    <a:pt x="33" y="189"/>
                    <a:pt x="34" y="190"/>
                    <a:pt x="35" y="191"/>
                  </a:cubicBezTo>
                  <a:cubicBezTo>
                    <a:pt x="36" y="188"/>
                    <a:pt x="42" y="185"/>
                    <a:pt x="45" y="185"/>
                  </a:cubicBezTo>
                  <a:cubicBezTo>
                    <a:pt x="48" y="185"/>
                    <a:pt x="55" y="191"/>
                    <a:pt x="54" y="193"/>
                  </a:cubicBezTo>
                  <a:cubicBezTo>
                    <a:pt x="54" y="195"/>
                    <a:pt x="48" y="203"/>
                    <a:pt x="46" y="203"/>
                  </a:cubicBezTo>
                  <a:cubicBezTo>
                    <a:pt x="45" y="204"/>
                    <a:pt x="44" y="204"/>
                    <a:pt x="42" y="204"/>
                  </a:cubicBezTo>
                  <a:cubicBezTo>
                    <a:pt x="42" y="205"/>
                    <a:pt x="42" y="206"/>
                    <a:pt x="42" y="207"/>
                  </a:cubicBezTo>
                  <a:cubicBezTo>
                    <a:pt x="42" y="208"/>
                    <a:pt x="45" y="211"/>
                    <a:pt x="47" y="214"/>
                  </a:cubicBezTo>
                  <a:cubicBezTo>
                    <a:pt x="48" y="217"/>
                    <a:pt x="44" y="219"/>
                    <a:pt x="42" y="217"/>
                  </a:cubicBezTo>
                  <a:cubicBezTo>
                    <a:pt x="39" y="215"/>
                    <a:pt x="38" y="219"/>
                    <a:pt x="40" y="221"/>
                  </a:cubicBezTo>
                  <a:cubicBezTo>
                    <a:pt x="41" y="222"/>
                    <a:pt x="40" y="227"/>
                    <a:pt x="43" y="227"/>
                  </a:cubicBezTo>
                  <a:cubicBezTo>
                    <a:pt x="45" y="228"/>
                    <a:pt x="47" y="232"/>
                    <a:pt x="50" y="232"/>
                  </a:cubicBezTo>
                  <a:cubicBezTo>
                    <a:pt x="52" y="232"/>
                    <a:pt x="55" y="237"/>
                    <a:pt x="55" y="237"/>
                  </a:cubicBezTo>
                  <a:cubicBezTo>
                    <a:pt x="55" y="237"/>
                    <a:pt x="58" y="239"/>
                    <a:pt x="58" y="240"/>
                  </a:cubicBezTo>
                  <a:cubicBezTo>
                    <a:pt x="58" y="240"/>
                    <a:pt x="58" y="241"/>
                    <a:pt x="58" y="241"/>
                  </a:cubicBezTo>
                  <a:cubicBezTo>
                    <a:pt x="61" y="241"/>
                    <a:pt x="63" y="240"/>
                    <a:pt x="63" y="239"/>
                  </a:cubicBezTo>
                  <a:cubicBezTo>
                    <a:pt x="64" y="238"/>
                    <a:pt x="67" y="238"/>
                    <a:pt x="70" y="241"/>
                  </a:cubicBezTo>
                  <a:cubicBezTo>
                    <a:pt x="73" y="243"/>
                    <a:pt x="83" y="250"/>
                    <a:pt x="87" y="253"/>
                  </a:cubicBezTo>
                  <a:cubicBezTo>
                    <a:pt x="91" y="256"/>
                    <a:pt x="100" y="260"/>
                    <a:pt x="103" y="260"/>
                  </a:cubicBezTo>
                  <a:cubicBezTo>
                    <a:pt x="107" y="259"/>
                    <a:pt x="109" y="262"/>
                    <a:pt x="114" y="262"/>
                  </a:cubicBezTo>
                  <a:cubicBezTo>
                    <a:pt x="115" y="262"/>
                    <a:pt x="116" y="262"/>
                    <a:pt x="116" y="262"/>
                  </a:cubicBezTo>
                  <a:cubicBezTo>
                    <a:pt x="117" y="261"/>
                    <a:pt x="118" y="261"/>
                    <a:pt x="119" y="260"/>
                  </a:cubicBezTo>
                  <a:cubicBezTo>
                    <a:pt x="120" y="258"/>
                    <a:pt x="122" y="261"/>
                    <a:pt x="122" y="264"/>
                  </a:cubicBezTo>
                  <a:cubicBezTo>
                    <a:pt x="121" y="265"/>
                    <a:pt x="122" y="267"/>
                    <a:pt x="122" y="268"/>
                  </a:cubicBezTo>
                  <a:cubicBezTo>
                    <a:pt x="123" y="267"/>
                    <a:pt x="124" y="265"/>
                    <a:pt x="124" y="264"/>
                  </a:cubicBezTo>
                  <a:cubicBezTo>
                    <a:pt x="126" y="260"/>
                    <a:pt x="128" y="260"/>
                    <a:pt x="130" y="259"/>
                  </a:cubicBezTo>
                  <a:cubicBezTo>
                    <a:pt x="132" y="258"/>
                    <a:pt x="133" y="258"/>
                    <a:pt x="137" y="260"/>
                  </a:cubicBezTo>
                  <a:cubicBezTo>
                    <a:pt x="140" y="262"/>
                    <a:pt x="142" y="258"/>
                    <a:pt x="147" y="263"/>
                  </a:cubicBezTo>
                  <a:cubicBezTo>
                    <a:pt x="148" y="262"/>
                    <a:pt x="149" y="262"/>
                    <a:pt x="150" y="262"/>
                  </a:cubicBezTo>
                  <a:cubicBezTo>
                    <a:pt x="151" y="262"/>
                    <a:pt x="152" y="260"/>
                    <a:pt x="154" y="258"/>
                  </a:cubicBezTo>
                  <a:cubicBezTo>
                    <a:pt x="155" y="256"/>
                    <a:pt x="155" y="254"/>
                    <a:pt x="157" y="255"/>
                  </a:cubicBezTo>
                  <a:cubicBezTo>
                    <a:pt x="159" y="255"/>
                    <a:pt x="160" y="252"/>
                    <a:pt x="164" y="250"/>
                  </a:cubicBezTo>
                  <a:cubicBezTo>
                    <a:pt x="169" y="248"/>
                    <a:pt x="172" y="251"/>
                    <a:pt x="174" y="250"/>
                  </a:cubicBezTo>
                  <a:cubicBezTo>
                    <a:pt x="176" y="248"/>
                    <a:pt x="179" y="247"/>
                    <a:pt x="179" y="249"/>
                  </a:cubicBezTo>
                  <a:cubicBezTo>
                    <a:pt x="179" y="251"/>
                    <a:pt x="181" y="253"/>
                    <a:pt x="182" y="255"/>
                  </a:cubicBezTo>
                  <a:cubicBezTo>
                    <a:pt x="182" y="256"/>
                    <a:pt x="186" y="257"/>
                    <a:pt x="187" y="257"/>
                  </a:cubicBezTo>
                  <a:cubicBezTo>
                    <a:pt x="187" y="257"/>
                    <a:pt x="188" y="257"/>
                    <a:pt x="188" y="256"/>
                  </a:cubicBezTo>
                  <a:cubicBezTo>
                    <a:pt x="190" y="255"/>
                    <a:pt x="194" y="257"/>
                    <a:pt x="194" y="259"/>
                  </a:cubicBezTo>
                  <a:cubicBezTo>
                    <a:pt x="194" y="261"/>
                    <a:pt x="194" y="264"/>
                    <a:pt x="196" y="264"/>
                  </a:cubicBezTo>
                  <a:cubicBezTo>
                    <a:pt x="197" y="264"/>
                    <a:pt x="199" y="264"/>
                    <a:pt x="199" y="268"/>
                  </a:cubicBezTo>
                  <a:cubicBezTo>
                    <a:pt x="199" y="272"/>
                    <a:pt x="200" y="276"/>
                    <a:pt x="197" y="280"/>
                  </a:cubicBezTo>
                  <a:cubicBezTo>
                    <a:pt x="193" y="283"/>
                    <a:pt x="189" y="290"/>
                    <a:pt x="190" y="292"/>
                  </a:cubicBezTo>
                  <a:cubicBezTo>
                    <a:pt x="191" y="294"/>
                    <a:pt x="189" y="297"/>
                    <a:pt x="191" y="296"/>
                  </a:cubicBezTo>
                  <a:cubicBezTo>
                    <a:pt x="194" y="295"/>
                    <a:pt x="200" y="296"/>
                    <a:pt x="199" y="297"/>
                  </a:cubicBezTo>
                  <a:cubicBezTo>
                    <a:pt x="198" y="299"/>
                    <a:pt x="199" y="304"/>
                    <a:pt x="202" y="304"/>
                  </a:cubicBezTo>
                  <a:cubicBezTo>
                    <a:pt x="204" y="304"/>
                    <a:pt x="206" y="306"/>
                    <a:pt x="205" y="308"/>
                  </a:cubicBezTo>
                  <a:cubicBezTo>
                    <a:pt x="204" y="310"/>
                    <a:pt x="203" y="314"/>
                    <a:pt x="205" y="314"/>
                  </a:cubicBezTo>
                  <a:cubicBezTo>
                    <a:pt x="207" y="314"/>
                    <a:pt x="210" y="314"/>
                    <a:pt x="210" y="316"/>
                  </a:cubicBezTo>
                  <a:cubicBezTo>
                    <a:pt x="209" y="318"/>
                    <a:pt x="211" y="320"/>
                    <a:pt x="215" y="319"/>
                  </a:cubicBezTo>
                  <a:cubicBezTo>
                    <a:pt x="217" y="318"/>
                    <a:pt x="218" y="317"/>
                    <a:pt x="219" y="318"/>
                  </a:cubicBezTo>
                  <a:cubicBezTo>
                    <a:pt x="220" y="318"/>
                    <a:pt x="220" y="321"/>
                    <a:pt x="223" y="322"/>
                  </a:cubicBezTo>
                  <a:cubicBezTo>
                    <a:pt x="225" y="322"/>
                    <a:pt x="224" y="316"/>
                    <a:pt x="223" y="315"/>
                  </a:cubicBezTo>
                  <a:cubicBezTo>
                    <a:pt x="222" y="314"/>
                    <a:pt x="223" y="310"/>
                    <a:pt x="224" y="311"/>
                  </a:cubicBezTo>
                  <a:cubicBezTo>
                    <a:pt x="225" y="312"/>
                    <a:pt x="228" y="311"/>
                    <a:pt x="230" y="309"/>
                  </a:cubicBezTo>
                  <a:cubicBezTo>
                    <a:pt x="232" y="307"/>
                    <a:pt x="235" y="310"/>
                    <a:pt x="236" y="308"/>
                  </a:cubicBezTo>
                  <a:cubicBezTo>
                    <a:pt x="238" y="306"/>
                    <a:pt x="241" y="310"/>
                    <a:pt x="244" y="308"/>
                  </a:cubicBezTo>
                  <a:cubicBezTo>
                    <a:pt x="247" y="306"/>
                    <a:pt x="248" y="309"/>
                    <a:pt x="249" y="307"/>
                  </a:cubicBezTo>
                  <a:cubicBezTo>
                    <a:pt x="251" y="305"/>
                    <a:pt x="255" y="302"/>
                    <a:pt x="256" y="303"/>
                  </a:cubicBezTo>
                  <a:cubicBezTo>
                    <a:pt x="257" y="304"/>
                    <a:pt x="258" y="306"/>
                    <a:pt x="263" y="306"/>
                  </a:cubicBezTo>
                  <a:cubicBezTo>
                    <a:pt x="268" y="307"/>
                    <a:pt x="265" y="310"/>
                    <a:pt x="265" y="311"/>
                  </a:cubicBezTo>
                  <a:cubicBezTo>
                    <a:pt x="265" y="313"/>
                    <a:pt x="271" y="317"/>
                    <a:pt x="274" y="318"/>
                  </a:cubicBezTo>
                  <a:cubicBezTo>
                    <a:pt x="274" y="318"/>
                    <a:pt x="275" y="318"/>
                    <a:pt x="275" y="319"/>
                  </a:cubicBezTo>
                  <a:cubicBezTo>
                    <a:pt x="277" y="318"/>
                    <a:pt x="280" y="320"/>
                    <a:pt x="280" y="318"/>
                  </a:cubicBezTo>
                  <a:cubicBezTo>
                    <a:pt x="281" y="316"/>
                    <a:pt x="284" y="316"/>
                    <a:pt x="285" y="318"/>
                  </a:cubicBezTo>
                  <a:cubicBezTo>
                    <a:pt x="286" y="320"/>
                    <a:pt x="287" y="320"/>
                    <a:pt x="290" y="318"/>
                  </a:cubicBezTo>
                  <a:cubicBezTo>
                    <a:pt x="292" y="316"/>
                    <a:pt x="294" y="320"/>
                    <a:pt x="292" y="322"/>
                  </a:cubicBezTo>
                  <a:cubicBezTo>
                    <a:pt x="291" y="323"/>
                    <a:pt x="292" y="327"/>
                    <a:pt x="294" y="329"/>
                  </a:cubicBezTo>
                  <a:cubicBezTo>
                    <a:pt x="296" y="331"/>
                    <a:pt x="297" y="328"/>
                    <a:pt x="296" y="325"/>
                  </a:cubicBezTo>
                  <a:cubicBezTo>
                    <a:pt x="296" y="323"/>
                    <a:pt x="300" y="321"/>
                    <a:pt x="308" y="318"/>
                  </a:cubicBezTo>
                  <a:cubicBezTo>
                    <a:pt x="316" y="316"/>
                    <a:pt x="324" y="310"/>
                    <a:pt x="325" y="309"/>
                  </a:cubicBezTo>
                  <a:cubicBezTo>
                    <a:pt x="325" y="307"/>
                    <a:pt x="330" y="311"/>
                    <a:pt x="333" y="309"/>
                  </a:cubicBezTo>
                  <a:cubicBezTo>
                    <a:pt x="335" y="307"/>
                    <a:pt x="345" y="307"/>
                    <a:pt x="347" y="306"/>
                  </a:cubicBezTo>
                  <a:cubicBezTo>
                    <a:pt x="350" y="306"/>
                    <a:pt x="350" y="304"/>
                    <a:pt x="352" y="302"/>
                  </a:cubicBezTo>
                  <a:cubicBezTo>
                    <a:pt x="355" y="300"/>
                    <a:pt x="354" y="299"/>
                    <a:pt x="357" y="298"/>
                  </a:cubicBezTo>
                  <a:cubicBezTo>
                    <a:pt x="360" y="297"/>
                    <a:pt x="362" y="295"/>
                    <a:pt x="362" y="293"/>
                  </a:cubicBezTo>
                  <a:cubicBezTo>
                    <a:pt x="362" y="292"/>
                    <a:pt x="368" y="291"/>
                    <a:pt x="368" y="289"/>
                  </a:cubicBezTo>
                  <a:cubicBezTo>
                    <a:pt x="368" y="288"/>
                    <a:pt x="372" y="287"/>
                    <a:pt x="372" y="285"/>
                  </a:cubicBezTo>
                  <a:cubicBezTo>
                    <a:pt x="372" y="283"/>
                    <a:pt x="375" y="284"/>
                    <a:pt x="376" y="282"/>
                  </a:cubicBezTo>
                  <a:cubicBezTo>
                    <a:pt x="377" y="281"/>
                    <a:pt x="375" y="276"/>
                    <a:pt x="377" y="276"/>
                  </a:cubicBezTo>
                  <a:cubicBezTo>
                    <a:pt x="379" y="275"/>
                    <a:pt x="376" y="273"/>
                    <a:pt x="376" y="272"/>
                  </a:cubicBezTo>
                  <a:cubicBezTo>
                    <a:pt x="375" y="270"/>
                    <a:pt x="379" y="270"/>
                    <a:pt x="382" y="269"/>
                  </a:cubicBezTo>
                  <a:cubicBezTo>
                    <a:pt x="384" y="268"/>
                    <a:pt x="385" y="265"/>
                    <a:pt x="385" y="263"/>
                  </a:cubicBezTo>
                  <a:cubicBezTo>
                    <a:pt x="386" y="261"/>
                    <a:pt x="389" y="259"/>
                    <a:pt x="391" y="258"/>
                  </a:cubicBezTo>
                  <a:cubicBezTo>
                    <a:pt x="393" y="257"/>
                    <a:pt x="393" y="254"/>
                    <a:pt x="393" y="251"/>
                  </a:cubicBezTo>
                  <a:cubicBezTo>
                    <a:pt x="392" y="248"/>
                    <a:pt x="395" y="249"/>
                    <a:pt x="394" y="248"/>
                  </a:cubicBezTo>
                  <a:cubicBezTo>
                    <a:pt x="393" y="247"/>
                    <a:pt x="395" y="244"/>
                    <a:pt x="398" y="243"/>
                  </a:cubicBezTo>
                  <a:cubicBezTo>
                    <a:pt x="401" y="242"/>
                    <a:pt x="396" y="240"/>
                    <a:pt x="394" y="242"/>
                  </a:cubicBezTo>
                  <a:cubicBezTo>
                    <a:pt x="393" y="243"/>
                    <a:pt x="391" y="238"/>
                    <a:pt x="389" y="240"/>
                  </a:cubicBezTo>
                  <a:cubicBezTo>
                    <a:pt x="388" y="242"/>
                    <a:pt x="384" y="239"/>
                    <a:pt x="386" y="238"/>
                  </a:cubicBezTo>
                  <a:cubicBezTo>
                    <a:pt x="389" y="238"/>
                    <a:pt x="393" y="235"/>
                    <a:pt x="395" y="234"/>
                  </a:cubicBezTo>
                  <a:cubicBezTo>
                    <a:pt x="397" y="233"/>
                    <a:pt x="392" y="229"/>
                    <a:pt x="390" y="229"/>
                  </a:cubicBezTo>
                  <a:cubicBezTo>
                    <a:pt x="388" y="229"/>
                    <a:pt x="385" y="224"/>
                    <a:pt x="383" y="224"/>
                  </a:cubicBezTo>
                  <a:cubicBezTo>
                    <a:pt x="380" y="224"/>
                    <a:pt x="384" y="222"/>
                    <a:pt x="387" y="224"/>
                  </a:cubicBezTo>
                  <a:cubicBezTo>
                    <a:pt x="390" y="225"/>
                    <a:pt x="393" y="226"/>
                    <a:pt x="395" y="225"/>
                  </a:cubicBezTo>
                  <a:cubicBezTo>
                    <a:pt x="396" y="224"/>
                    <a:pt x="390" y="219"/>
                    <a:pt x="388" y="217"/>
                  </a:cubicBezTo>
                  <a:cubicBezTo>
                    <a:pt x="385" y="215"/>
                    <a:pt x="388" y="213"/>
                    <a:pt x="386" y="212"/>
                  </a:cubicBezTo>
                  <a:cubicBezTo>
                    <a:pt x="385" y="211"/>
                    <a:pt x="382" y="205"/>
                    <a:pt x="381" y="202"/>
                  </a:cubicBezTo>
                  <a:cubicBezTo>
                    <a:pt x="380" y="199"/>
                    <a:pt x="375" y="198"/>
                    <a:pt x="373" y="197"/>
                  </a:cubicBezTo>
                  <a:cubicBezTo>
                    <a:pt x="372" y="195"/>
                    <a:pt x="373" y="190"/>
                    <a:pt x="377" y="189"/>
                  </a:cubicBezTo>
                  <a:cubicBezTo>
                    <a:pt x="381" y="187"/>
                    <a:pt x="380" y="184"/>
                    <a:pt x="381" y="184"/>
                  </a:cubicBezTo>
                  <a:cubicBezTo>
                    <a:pt x="383" y="185"/>
                    <a:pt x="385" y="184"/>
                    <a:pt x="386" y="181"/>
                  </a:cubicBezTo>
                  <a:cubicBezTo>
                    <a:pt x="387" y="178"/>
                    <a:pt x="390" y="180"/>
                    <a:pt x="391" y="178"/>
                  </a:cubicBezTo>
                  <a:cubicBezTo>
                    <a:pt x="392" y="177"/>
                    <a:pt x="398" y="177"/>
                    <a:pt x="401" y="176"/>
                  </a:cubicBezTo>
                  <a:cubicBezTo>
                    <a:pt x="403" y="174"/>
                    <a:pt x="399" y="169"/>
                    <a:pt x="396" y="170"/>
                  </a:cubicBezTo>
                  <a:cubicBezTo>
                    <a:pt x="393" y="171"/>
                    <a:pt x="390" y="170"/>
                    <a:pt x="388" y="167"/>
                  </a:cubicBezTo>
                  <a:cubicBezTo>
                    <a:pt x="386" y="164"/>
                    <a:pt x="380" y="172"/>
                    <a:pt x="376" y="174"/>
                  </a:cubicBezTo>
                  <a:cubicBezTo>
                    <a:pt x="372" y="176"/>
                    <a:pt x="370" y="171"/>
                    <a:pt x="371" y="167"/>
                  </a:cubicBezTo>
                  <a:cubicBezTo>
                    <a:pt x="372" y="164"/>
                    <a:pt x="368" y="164"/>
                    <a:pt x="362" y="164"/>
                  </a:cubicBezTo>
                  <a:cubicBezTo>
                    <a:pt x="357" y="165"/>
                    <a:pt x="359" y="154"/>
                    <a:pt x="362" y="154"/>
                  </a:cubicBezTo>
                  <a:cubicBezTo>
                    <a:pt x="366" y="153"/>
                    <a:pt x="371" y="157"/>
                    <a:pt x="373" y="151"/>
                  </a:cubicBezTo>
                  <a:cubicBezTo>
                    <a:pt x="375" y="145"/>
                    <a:pt x="378" y="149"/>
                    <a:pt x="383" y="144"/>
                  </a:cubicBezTo>
                  <a:cubicBezTo>
                    <a:pt x="387" y="139"/>
                    <a:pt x="393" y="135"/>
                    <a:pt x="397" y="138"/>
                  </a:cubicBezTo>
                  <a:cubicBezTo>
                    <a:pt x="401" y="142"/>
                    <a:pt x="393" y="147"/>
                    <a:pt x="391" y="150"/>
                  </a:cubicBezTo>
                  <a:cubicBezTo>
                    <a:pt x="390" y="153"/>
                    <a:pt x="392" y="154"/>
                    <a:pt x="390" y="156"/>
                  </a:cubicBezTo>
                  <a:cubicBezTo>
                    <a:pt x="387" y="159"/>
                    <a:pt x="391" y="159"/>
                    <a:pt x="396" y="156"/>
                  </a:cubicBezTo>
                  <a:cubicBezTo>
                    <a:pt x="401" y="153"/>
                    <a:pt x="407" y="149"/>
                    <a:pt x="411" y="148"/>
                  </a:cubicBezTo>
                  <a:cubicBezTo>
                    <a:pt x="413" y="147"/>
                    <a:pt x="414" y="147"/>
                    <a:pt x="415" y="147"/>
                  </a:cubicBezTo>
                  <a:cubicBezTo>
                    <a:pt x="416" y="145"/>
                    <a:pt x="417" y="144"/>
                    <a:pt x="418" y="143"/>
                  </a:cubicBezTo>
                  <a:cubicBezTo>
                    <a:pt x="421" y="142"/>
                    <a:pt x="432" y="137"/>
                    <a:pt x="433" y="135"/>
                  </a:cubicBezTo>
                  <a:cubicBezTo>
                    <a:pt x="435" y="132"/>
                    <a:pt x="437" y="129"/>
                    <a:pt x="439" y="129"/>
                  </a:cubicBezTo>
                  <a:cubicBezTo>
                    <a:pt x="441" y="129"/>
                    <a:pt x="441" y="131"/>
                    <a:pt x="444" y="131"/>
                  </a:cubicBezTo>
                  <a:cubicBezTo>
                    <a:pt x="448" y="131"/>
                    <a:pt x="451" y="132"/>
                    <a:pt x="450" y="129"/>
                  </a:cubicBezTo>
                  <a:cubicBezTo>
                    <a:pt x="448" y="126"/>
                    <a:pt x="449" y="126"/>
                    <a:pt x="453" y="126"/>
                  </a:cubicBezTo>
                  <a:cubicBezTo>
                    <a:pt x="457" y="125"/>
                    <a:pt x="456" y="122"/>
                    <a:pt x="459" y="122"/>
                  </a:cubicBezTo>
                  <a:cubicBezTo>
                    <a:pt x="462" y="122"/>
                    <a:pt x="461" y="115"/>
                    <a:pt x="464" y="115"/>
                  </a:cubicBezTo>
                  <a:cubicBezTo>
                    <a:pt x="467" y="115"/>
                    <a:pt x="468" y="119"/>
                    <a:pt x="471" y="118"/>
                  </a:cubicBezTo>
                  <a:cubicBezTo>
                    <a:pt x="472" y="118"/>
                    <a:pt x="472" y="118"/>
                    <a:pt x="473" y="118"/>
                  </a:cubicBezTo>
                  <a:cubicBezTo>
                    <a:pt x="474" y="118"/>
                    <a:pt x="475" y="117"/>
                    <a:pt x="475" y="117"/>
                  </a:cubicBezTo>
                  <a:cubicBezTo>
                    <a:pt x="475" y="113"/>
                    <a:pt x="475" y="110"/>
                    <a:pt x="475" y="109"/>
                  </a:cubicBezTo>
                  <a:cubicBezTo>
                    <a:pt x="473" y="106"/>
                    <a:pt x="475" y="103"/>
                    <a:pt x="474" y="102"/>
                  </a:cubicBezTo>
                  <a:cubicBezTo>
                    <a:pt x="474" y="100"/>
                    <a:pt x="473" y="96"/>
                    <a:pt x="475" y="96"/>
                  </a:cubicBezTo>
                  <a:cubicBezTo>
                    <a:pt x="477" y="96"/>
                    <a:pt x="480" y="91"/>
                    <a:pt x="482" y="92"/>
                  </a:cubicBezTo>
                  <a:cubicBezTo>
                    <a:pt x="485" y="94"/>
                    <a:pt x="490" y="95"/>
                    <a:pt x="490" y="92"/>
                  </a:cubicBezTo>
                  <a:cubicBezTo>
                    <a:pt x="490" y="90"/>
                    <a:pt x="493" y="90"/>
                    <a:pt x="494" y="87"/>
                  </a:cubicBezTo>
                  <a:cubicBezTo>
                    <a:pt x="494" y="84"/>
                    <a:pt x="498" y="83"/>
                    <a:pt x="499" y="80"/>
                  </a:cubicBezTo>
                  <a:cubicBezTo>
                    <a:pt x="500" y="78"/>
                    <a:pt x="501" y="71"/>
                    <a:pt x="503" y="70"/>
                  </a:cubicBezTo>
                  <a:cubicBezTo>
                    <a:pt x="506" y="68"/>
                    <a:pt x="503" y="67"/>
                    <a:pt x="503" y="63"/>
                  </a:cubicBezTo>
                  <a:close/>
                  <a:moveTo>
                    <a:pt x="381" y="298"/>
                  </a:moveTo>
                  <a:cubicBezTo>
                    <a:pt x="378" y="308"/>
                    <a:pt x="385" y="314"/>
                    <a:pt x="386" y="313"/>
                  </a:cubicBezTo>
                  <a:cubicBezTo>
                    <a:pt x="388" y="311"/>
                    <a:pt x="398" y="290"/>
                    <a:pt x="396" y="287"/>
                  </a:cubicBezTo>
                  <a:cubicBezTo>
                    <a:pt x="394" y="284"/>
                    <a:pt x="384" y="289"/>
                    <a:pt x="381" y="298"/>
                  </a:cubicBezTo>
                  <a:close/>
                  <a:moveTo>
                    <a:pt x="292" y="332"/>
                  </a:moveTo>
                  <a:cubicBezTo>
                    <a:pt x="289" y="332"/>
                    <a:pt x="281" y="337"/>
                    <a:pt x="284" y="344"/>
                  </a:cubicBezTo>
                  <a:cubicBezTo>
                    <a:pt x="287" y="351"/>
                    <a:pt x="298" y="346"/>
                    <a:pt x="298" y="343"/>
                  </a:cubicBezTo>
                  <a:cubicBezTo>
                    <a:pt x="298" y="340"/>
                    <a:pt x="303" y="335"/>
                    <a:pt x="303" y="333"/>
                  </a:cubicBezTo>
                  <a:cubicBezTo>
                    <a:pt x="302" y="331"/>
                    <a:pt x="295" y="332"/>
                    <a:pt x="292" y="332"/>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4" name="Google Shape;434;p79"/>
            <p:cNvSpPr/>
            <p:nvPr/>
          </p:nvSpPr>
          <p:spPr>
            <a:xfrm>
              <a:off x="6737068" y="2826763"/>
              <a:ext cx="201021" cy="274356"/>
            </a:xfrm>
            <a:custGeom>
              <a:rect b="b" l="l" r="r" t="t"/>
              <a:pathLst>
                <a:path extrusionOk="0" h="114" w="82">
                  <a:moveTo>
                    <a:pt x="43" y="44"/>
                  </a:moveTo>
                  <a:cubicBezTo>
                    <a:pt x="48" y="43"/>
                    <a:pt x="55" y="49"/>
                    <a:pt x="54" y="52"/>
                  </a:cubicBezTo>
                  <a:cubicBezTo>
                    <a:pt x="53" y="54"/>
                    <a:pt x="54" y="61"/>
                    <a:pt x="56" y="59"/>
                  </a:cubicBezTo>
                  <a:cubicBezTo>
                    <a:pt x="58" y="57"/>
                    <a:pt x="62" y="60"/>
                    <a:pt x="60" y="63"/>
                  </a:cubicBezTo>
                  <a:cubicBezTo>
                    <a:pt x="57" y="66"/>
                    <a:pt x="63" y="69"/>
                    <a:pt x="64" y="73"/>
                  </a:cubicBezTo>
                  <a:cubicBezTo>
                    <a:pt x="65" y="77"/>
                    <a:pt x="67" y="74"/>
                    <a:pt x="67" y="71"/>
                  </a:cubicBezTo>
                  <a:cubicBezTo>
                    <a:pt x="66" y="68"/>
                    <a:pt x="67" y="68"/>
                    <a:pt x="70" y="66"/>
                  </a:cubicBezTo>
                  <a:cubicBezTo>
                    <a:pt x="74" y="64"/>
                    <a:pt x="70" y="60"/>
                    <a:pt x="68" y="56"/>
                  </a:cubicBezTo>
                  <a:cubicBezTo>
                    <a:pt x="66" y="52"/>
                    <a:pt x="59" y="53"/>
                    <a:pt x="59" y="49"/>
                  </a:cubicBezTo>
                  <a:cubicBezTo>
                    <a:pt x="59" y="45"/>
                    <a:pt x="53" y="44"/>
                    <a:pt x="53" y="42"/>
                  </a:cubicBezTo>
                  <a:cubicBezTo>
                    <a:pt x="53" y="39"/>
                    <a:pt x="45" y="37"/>
                    <a:pt x="41" y="40"/>
                  </a:cubicBezTo>
                  <a:cubicBezTo>
                    <a:pt x="37" y="42"/>
                    <a:pt x="40" y="35"/>
                    <a:pt x="37" y="32"/>
                  </a:cubicBezTo>
                  <a:cubicBezTo>
                    <a:pt x="34" y="29"/>
                    <a:pt x="39" y="24"/>
                    <a:pt x="43" y="20"/>
                  </a:cubicBezTo>
                  <a:cubicBezTo>
                    <a:pt x="46" y="16"/>
                    <a:pt x="42" y="9"/>
                    <a:pt x="42" y="6"/>
                  </a:cubicBezTo>
                  <a:cubicBezTo>
                    <a:pt x="43" y="3"/>
                    <a:pt x="42" y="2"/>
                    <a:pt x="41" y="3"/>
                  </a:cubicBezTo>
                  <a:cubicBezTo>
                    <a:pt x="39" y="4"/>
                    <a:pt x="32" y="0"/>
                    <a:pt x="29" y="2"/>
                  </a:cubicBezTo>
                  <a:cubicBezTo>
                    <a:pt x="25" y="4"/>
                    <a:pt x="28" y="21"/>
                    <a:pt x="27" y="22"/>
                  </a:cubicBezTo>
                  <a:cubicBezTo>
                    <a:pt x="25" y="23"/>
                    <a:pt x="23" y="19"/>
                    <a:pt x="23" y="21"/>
                  </a:cubicBezTo>
                  <a:cubicBezTo>
                    <a:pt x="22" y="23"/>
                    <a:pt x="23" y="32"/>
                    <a:pt x="25" y="32"/>
                  </a:cubicBezTo>
                  <a:cubicBezTo>
                    <a:pt x="27" y="32"/>
                    <a:pt x="29" y="35"/>
                    <a:pt x="27" y="39"/>
                  </a:cubicBezTo>
                  <a:cubicBezTo>
                    <a:pt x="26" y="43"/>
                    <a:pt x="31" y="43"/>
                    <a:pt x="36" y="42"/>
                  </a:cubicBezTo>
                  <a:cubicBezTo>
                    <a:pt x="40" y="40"/>
                    <a:pt x="39" y="45"/>
                    <a:pt x="43" y="44"/>
                  </a:cubicBezTo>
                  <a:close/>
                  <a:moveTo>
                    <a:pt x="28" y="46"/>
                  </a:moveTo>
                  <a:cubicBezTo>
                    <a:pt x="28" y="50"/>
                    <a:pt x="30" y="57"/>
                    <a:pt x="36" y="55"/>
                  </a:cubicBezTo>
                  <a:cubicBezTo>
                    <a:pt x="41" y="54"/>
                    <a:pt x="27" y="44"/>
                    <a:pt x="28" y="46"/>
                  </a:cubicBezTo>
                  <a:close/>
                  <a:moveTo>
                    <a:pt x="41" y="71"/>
                  </a:moveTo>
                  <a:cubicBezTo>
                    <a:pt x="43" y="70"/>
                    <a:pt x="46" y="71"/>
                    <a:pt x="46" y="68"/>
                  </a:cubicBezTo>
                  <a:cubicBezTo>
                    <a:pt x="46" y="66"/>
                    <a:pt x="49" y="73"/>
                    <a:pt x="47" y="75"/>
                  </a:cubicBezTo>
                  <a:cubicBezTo>
                    <a:pt x="44" y="77"/>
                    <a:pt x="44" y="83"/>
                    <a:pt x="48" y="84"/>
                  </a:cubicBezTo>
                  <a:cubicBezTo>
                    <a:pt x="51" y="85"/>
                    <a:pt x="58" y="73"/>
                    <a:pt x="57" y="71"/>
                  </a:cubicBezTo>
                  <a:cubicBezTo>
                    <a:pt x="56" y="68"/>
                    <a:pt x="53" y="72"/>
                    <a:pt x="54" y="69"/>
                  </a:cubicBezTo>
                  <a:cubicBezTo>
                    <a:pt x="54" y="66"/>
                    <a:pt x="45" y="58"/>
                    <a:pt x="41" y="59"/>
                  </a:cubicBezTo>
                  <a:cubicBezTo>
                    <a:pt x="37" y="60"/>
                    <a:pt x="39" y="71"/>
                    <a:pt x="41" y="71"/>
                  </a:cubicBezTo>
                  <a:close/>
                  <a:moveTo>
                    <a:pt x="12" y="75"/>
                  </a:moveTo>
                  <a:cubicBezTo>
                    <a:pt x="9" y="80"/>
                    <a:pt x="0" y="87"/>
                    <a:pt x="1" y="89"/>
                  </a:cubicBezTo>
                  <a:cubicBezTo>
                    <a:pt x="3" y="92"/>
                    <a:pt x="12" y="78"/>
                    <a:pt x="17" y="75"/>
                  </a:cubicBezTo>
                  <a:cubicBezTo>
                    <a:pt x="21" y="72"/>
                    <a:pt x="20" y="69"/>
                    <a:pt x="19" y="66"/>
                  </a:cubicBezTo>
                  <a:cubicBezTo>
                    <a:pt x="17" y="63"/>
                    <a:pt x="16" y="71"/>
                    <a:pt x="12" y="75"/>
                  </a:cubicBezTo>
                  <a:close/>
                  <a:moveTo>
                    <a:pt x="56" y="80"/>
                  </a:moveTo>
                  <a:cubicBezTo>
                    <a:pt x="57" y="83"/>
                    <a:pt x="65" y="79"/>
                    <a:pt x="63" y="76"/>
                  </a:cubicBezTo>
                  <a:cubicBezTo>
                    <a:pt x="61" y="74"/>
                    <a:pt x="56" y="78"/>
                    <a:pt x="56" y="80"/>
                  </a:cubicBezTo>
                  <a:close/>
                  <a:moveTo>
                    <a:pt x="79" y="100"/>
                  </a:moveTo>
                  <a:cubicBezTo>
                    <a:pt x="82" y="96"/>
                    <a:pt x="77" y="87"/>
                    <a:pt x="77" y="81"/>
                  </a:cubicBezTo>
                  <a:cubicBezTo>
                    <a:pt x="77" y="75"/>
                    <a:pt x="69" y="77"/>
                    <a:pt x="71" y="80"/>
                  </a:cubicBezTo>
                  <a:cubicBezTo>
                    <a:pt x="73" y="84"/>
                    <a:pt x="67" y="81"/>
                    <a:pt x="66" y="85"/>
                  </a:cubicBezTo>
                  <a:cubicBezTo>
                    <a:pt x="66" y="89"/>
                    <a:pt x="61" y="86"/>
                    <a:pt x="61" y="89"/>
                  </a:cubicBezTo>
                  <a:cubicBezTo>
                    <a:pt x="61" y="92"/>
                    <a:pt x="56" y="89"/>
                    <a:pt x="54" y="87"/>
                  </a:cubicBezTo>
                  <a:cubicBezTo>
                    <a:pt x="51" y="85"/>
                    <a:pt x="48" y="92"/>
                    <a:pt x="44" y="93"/>
                  </a:cubicBezTo>
                  <a:cubicBezTo>
                    <a:pt x="40" y="94"/>
                    <a:pt x="38" y="102"/>
                    <a:pt x="41" y="101"/>
                  </a:cubicBezTo>
                  <a:cubicBezTo>
                    <a:pt x="44" y="101"/>
                    <a:pt x="45" y="97"/>
                    <a:pt x="48" y="97"/>
                  </a:cubicBezTo>
                  <a:cubicBezTo>
                    <a:pt x="51" y="98"/>
                    <a:pt x="50" y="94"/>
                    <a:pt x="54" y="95"/>
                  </a:cubicBezTo>
                  <a:cubicBezTo>
                    <a:pt x="59" y="96"/>
                    <a:pt x="56" y="109"/>
                    <a:pt x="61" y="110"/>
                  </a:cubicBezTo>
                  <a:cubicBezTo>
                    <a:pt x="67" y="111"/>
                    <a:pt x="67" y="114"/>
                    <a:pt x="70" y="114"/>
                  </a:cubicBezTo>
                  <a:cubicBezTo>
                    <a:pt x="73" y="114"/>
                    <a:pt x="70" y="106"/>
                    <a:pt x="70" y="103"/>
                  </a:cubicBezTo>
                  <a:cubicBezTo>
                    <a:pt x="70" y="101"/>
                    <a:pt x="76" y="103"/>
                    <a:pt x="79" y="10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5" name="Google Shape;435;p79"/>
            <p:cNvSpPr/>
            <p:nvPr/>
          </p:nvSpPr>
          <p:spPr>
            <a:xfrm>
              <a:off x="7232369" y="3269797"/>
              <a:ext cx="259048" cy="163598"/>
            </a:xfrm>
            <a:custGeom>
              <a:rect b="b" l="l" r="r" t="t"/>
              <a:pathLst>
                <a:path extrusionOk="0" h="68" w="106">
                  <a:moveTo>
                    <a:pt x="76" y="63"/>
                  </a:moveTo>
                  <a:cubicBezTo>
                    <a:pt x="75" y="62"/>
                    <a:pt x="70" y="59"/>
                    <a:pt x="70" y="57"/>
                  </a:cubicBezTo>
                  <a:cubicBezTo>
                    <a:pt x="71" y="55"/>
                    <a:pt x="65" y="55"/>
                    <a:pt x="62" y="53"/>
                  </a:cubicBezTo>
                  <a:cubicBezTo>
                    <a:pt x="58" y="51"/>
                    <a:pt x="60" y="43"/>
                    <a:pt x="56" y="42"/>
                  </a:cubicBezTo>
                  <a:cubicBezTo>
                    <a:pt x="52" y="40"/>
                    <a:pt x="49" y="34"/>
                    <a:pt x="54" y="35"/>
                  </a:cubicBezTo>
                  <a:cubicBezTo>
                    <a:pt x="58" y="35"/>
                    <a:pt x="59" y="32"/>
                    <a:pt x="56" y="29"/>
                  </a:cubicBezTo>
                  <a:cubicBezTo>
                    <a:pt x="52" y="26"/>
                    <a:pt x="39" y="25"/>
                    <a:pt x="39" y="20"/>
                  </a:cubicBezTo>
                  <a:cubicBezTo>
                    <a:pt x="38" y="15"/>
                    <a:pt x="16" y="4"/>
                    <a:pt x="6" y="2"/>
                  </a:cubicBezTo>
                  <a:cubicBezTo>
                    <a:pt x="4" y="1"/>
                    <a:pt x="2" y="1"/>
                    <a:pt x="0" y="0"/>
                  </a:cubicBezTo>
                  <a:cubicBezTo>
                    <a:pt x="0" y="53"/>
                    <a:pt x="0" y="53"/>
                    <a:pt x="0" y="53"/>
                  </a:cubicBezTo>
                  <a:cubicBezTo>
                    <a:pt x="2" y="55"/>
                    <a:pt x="5" y="56"/>
                    <a:pt x="9" y="56"/>
                  </a:cubicBezTo>
                  <a:cubicBezTo>
                    <a:pt x="19" y="57"/>
                    <a:pt x="17" y="50"/>
                    <a:pt x="19" y="50"/>
                  </a:cubicBezTo>
                  <a:cubicBezTo>
                    <a:pt x="21" y="50"/>
                    <a:pt x="21" y="47"/>
                    <a:pt x="24" y="44"/>
                  </a:cubicBezTo>
                  <a:cubicBezTo>
                    <a:pt x="26" y="41"/>
                    <a:pt x="36" y="44"/>
                    <a:pt x="41" y="48"/>
                  </a:cubicBezTo>
                  <a:cubicBezTo>
                    <a:pt x="47" y="53"/>
                    <a:pt x="54" y="66"/>
                    <a:pt x="60" y="65"/>
                  </a:cubicBezTo>
                  <a:cubicBezTo>
                    <a:pt x="66" y="63"/>
                    <a:pt x="72" y="68"/>
                    <a:pt x="77" y="68"/>
                  </a:cubicBezTo>
                  <a:cubicBezTo>
                    <a:pt x="83" y="68"/>
                    <a:pt x="78" y="63"/>
                    <a:pt x="76" y="63"/>
                  </a:cubicBezTo>
                  <a:close/>
                  <a:moveTo>
                    <a:pt x="90" y="18"/>
                  </a:moveTo>
                  <a:cubicBezTo>
                    <a:pt x="90" y="20"/>
                    <a:pt x="86" y="22"/>
                    <a:pt x="80" y="24"/>
                  </a:cubicBezTo>
                  <a:cubicBezTo>
                    <a:pt x="74" y="27"/>
                    <a:pt x="63" y="21"/>
                    <a:pt x="62" y="25"/>
                  </a:cubicBezTo>
                  <a:cubicBezTo>
                    <a:pt x="62" y="27"/>
                    <a:pt x="69" y="31"/>
                    <a:pt x="76" y="31"/>
                  </a:cubicBezTo>
                  <a:cubicBezTo>
                    <a:pt x="83" y="31"/>
                    <a:pt x="93" y="24"/>
                    <a:pt x="93" y="22"/>
                  </a:cubicBezTo>
                  <a:cubicBezTo>
                    <a:pt x="93" y="20"/>
                    <a:pt x="98" y="17"/>
                    <a:pt x="96" y="15"/>
                  </a:cubicBezTo>
                  <a:cubicBezTo>
                    <a:pt x="94" y="13"/>
                    <a:pt x="90" y="16"/>
                    <a:pt x="90" y="18"/>
                  </a:cubicBezTo>
                  <a:close/>
                  <a:moveTo>
                    <a:pt x="99" y="9"/>
                  </a:moveTo>
                  <a:cubicBezTo>
                    <a:pt x="95" y="6"/>
                    <a:pt x="91" y="5"/>
                    <a:pt x="96" y="9"/>
                  </a:cubicBezTo>
                  <a:cubicBezTo>
                    <a:pt x="101" y="14"/>
                    <a:pt x="99" y="18"/>
                    <a:pt x="102" y="17"/>
                  </a:cubicBezTo>
                  <a:cubicBezTo>
                    <a:pt x="106" y="16"/>
                    <a:pt x="103" y="11"/>
                    <a:pt x="99" y="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6" name="Google Shape;436;p79"/>
            <p:cNvSpPr/>
            <p:nvPr/>
          </p:nvSpPr>
          <p:spPr>
            <a:xfrm>
              <a:off x="5984791" y="3014747"/>
              <a:ext cx="44556" cy="84339"/>
            </a:xfrm>
            <a:custGeom>
              <a:rect b="b" l="l" r="r" t="t"/>
              <a:pathLst>
                <a:path extrusionOk="0" h="35" w="18">
                  <a:moveTo>
                    <a:pt x="4" y="0"/>
                  </a:moveTo>
                  <a:cubicBezTo>
                    <a:pt x="2" y="0"/>
                    <a:pt x="2" y="5"/>
                    <a:pt x="1" y="8"/>
                  </a:cubicBezTo>
                  <a:cubicBezTo>
                    <a:pt x="0" y="11"/>
                    <a:pt x="0" y="14"/>
                    <a:pt x="1" y="19"/>
                  </a:cubicBezTo>
                  <a:cubicBezTo>
                    <a:pt x="1" y="24"/>
                    <a:pt x="1" y="29"/>
                    <a:pt x="5" y="32"/>
                  </a:cubicBezTo>
                  <a:cubicBezTo>
                    <a:pt x="10" y="35"/>
                    <a:pt x="18" y="27"/>
                    <a:pt x="18" y="20"/>
                  </a:cubicBezTo>
                  <a:cubicBezTo>
                    <a:pt x="18" y="13"/>
                    <a:pt x="6" y="0"/>
                    <a:pt x="4" y="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7" name="Google Shape;437;p79"/>
            <p:cNvSpPr/>
            <p:nvPr/>
          </p:nvSpPr>
          <p:spPr>
            <a:xfrm>
              <a:off x="5218008" y="3447620"/>
              <a:ext cx="152320" cy="295695"/>
            </a:xfrm>
            <a:custGeom>
              <a:rect b="b" l="l" r="r" t="t"/>
              <a:pathLst>
                <a:path extrusionOk="0" h="123" w="62">
                  <a:moveTo>
                    <a:pt x="53" y="4"/>
                  </a:moveTo>
                  <a:cubicBezTo>
                    <a:pt x="51" y="0"/>
                    <a:pt x="51" y="5"/>
                    <a:pt x="50" y="6"/>
                  </a:cubicBezTo>
                  <a:cubicBezTo>
                    <a:pt x="49" y="7"/>
                    <a:pt x="48" y="10"/>
                    <a:pt x="48" y="12"/>
                  </a:cubicBezTo>
                  <a:cubicBezTo>
                    <a:pt x="49" y="14"/>
                    <a:pt x="45" y="16"/>
                    <a:pt x="43" y="16"/>
                  </a:cubicBezTo>
                  <a:cubicBezTo>
                    <a:pt x="41" y="16"/>
                    <a:pt x="38" y="17"/>
                    <a:pt x="39" y="20"/>
                  </a:cubicBezTo>
                  <a:cubicBezTo>
                    <a:pt x="40" y="22"/>
                    <a:pt x="38" y="22"/>
                    <a:pt x="39" y="24"/>
                  </a:cubicBezTo>
                  <a:cubicBezTo>
                    <a:pt x="40" y="26"/>
                    <a:pt x="36" y="29"/>
                    <a:pt x="33" y="29"/>
                  </a:cubicBezTo>
                  <a:cubicBezTo>
                    <a:pt x="29" y="30"/>
                    <a:pt x="25" y="36"/>
                    <a:pt x="21" y="35"/>
                  </a:cubicBezTo>
                  <a:cubicBezTo>
                    <a:pt x="17" y="35"/>
                    <a:pt x="13" y="38"/>
                    <a:pt x="10" y="37"/>
                  </a:cubicBezTo>
                  <a:cubicBezTo>
                    <a:pt x="7" y="37"/>
                    <a:pt x="9" y="44"/>
                    <a:pt x="7" y="49"/>
                  </a:cubicBezTo>
                  <a:cubicBezTo>
                    <a:pt x="4" y="53"/>
                    <a:pt x="5" y="58"/>
                    <a:pt x="8" y="64"/>
                  </a:cubicBezTo>
                  <a:cubicBezTo>
                    <a:pt x="10" y="69"/>
                    <a:pt x="12" y="74"/>
                    <a:pt x="6" y="81"/>
                  </a:cubicBezTo>
                  <a:cubicBezTo>
                    <a:pt x="0" y="88"/>
                    <a:pt x="0" y="96"/>
                    <a:pt x="2" y="101"/>
                  </a:cubicBezTo>
                  <a:cubicBezTo>
                    <a:pt x="5" y="106"/>
                    <a:pt x="5" y="114"/>
                    <a:pt x="8" y="117"/>
                  </a:cubicBezTo>
                  <a:cubicBezTo>
                    <a:pt x="11" y="120"/>
                    <a:pt x="20" y="123"/>
                    <a:pt x="23" y="121"/>
                  </a:cubicBezTo>
                  <a:cubicBezTo>
                    <a:pt x="26" y="118"/>
                    <a:pt x="29" y="121"/>
                    <a:pt x="32" y="117"/>
                  </a:cubicBezTo>
                  <a:cubicBezTo>
                    <a:pt x="35" y="114"/>
                    <a:pt x="40" y="95"/>
                    <a:pt x="44" y="82"/>
                  </a:cubicBezTo>
                  <a:cubicBezTo>
                    <a:pt x="48" y="69"/>
                    <a:pt x="54" y="53"/>
                    <a:pt x="53" y="49"/>
                  </a:cubicBezTo>
                  <a:cubicBezTo>
                    <a:pt x="53" y="46"/>
                    <a:pt x="56" y="44"/>
                    <a:pt x="55" y="40"/>
                  </a:cubicBezTo>
                  <a:cubicBezTo>
                    <a:pt x="53" y="36"/>
                    <a:pt x="55" y="32"/>
                    <a:pt x="57" y="35"/>
                  </a:cubicBezTo>
                  <a:cubicBezTo>
                    <a:pt x="59" y="38"/>
                    <a:pt x="61" y="38"/>
                    <a:pt x="62" y="34"/>
                  </a:cubicBezTo>
                  <a:cubicBezTo>
                    <a:pt x="62" y="30"/>
                    <a:pt x="59" y="23"/>
                    <a:pt x="59" y="18"/>
                  </a:cubicBezTo>
                  <a:cubicBezTo>
                    <a:pt x="58" y="12"/>
                    <a:pt x="53" y="6"/>
                    <a:pt x="53" y="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8" name="Google Shape;438;p79"/>
            <p:cNvSpPr/>
            <p:nvPr/>
          </p:nvSpPr>
          <p:spPr>
            <a:xfrm>
              <a:off x="5210754" y="2817618"/>
              <a:ext cx="247650" cy="146323"/>
            </a:xfrm>
            <a:custGeom>
              <a:rect b="b" l="l" r="r" t="t"/>
              <a:pathLst>
                <a:path extrusionOk="0" h="61" w="101">
                  <a:moveTo>
                    <a:pt x="72" y="2"/>
                  </a:moveTo>
                  <a:cubicBezTo>
                    <a:pt x="67" y="3"/>
                    <a:pt x="56" y="2"/>
                    <a:pt x="55" y="3"/>
                  </a:cubicBezTo>
                  <a:cubicBezTo>
                    <a:pt x="54" y="4"/>
                    <a:pt x="43" y="11"/>
                    <a:pt x="42" y="14"/>
                  </a:cubicBezTo>
                  <a:cubicBezTo>
                    <a:pt x="41" y="18"/>
                    <a:pt x="38" y="18"/>
                    <a:pt x="36" y="16"/>
                  </a:cubicBezTo>
                  <a:cubicBezTo>
                    <a:pt x="34" y="15"/>
                    <a:pt x="25" y="15"/>
                    <a:pt x="24" y="14"/>
                  </a:cubicBezTo>
                  <a:cubicBezTo>
                    <a:pt x="24" y="14"/>
                    <a:pt x="17" y="13"/>
                    <a:pt x="14" y="14"/>
                  </a:cubicBezTo>
                  <a:cubicBezTo>
                    <a:pt x="11" y="14"/>
                    <a:pt x="9" y="12"/>
                    <a:pt x="8" y="13"/>
                  </a:cubicBezTo>
                  <a:cubicBezTo>
                    <a:pt x="6" y="13"/>
                    <a:pt x="5" y="15"/>
                    <a:pt x="4" y="16"/>
                  </a:cubicBezTo>
                  <a:cubicBezTo>
                    <a:pt x="3" y="17"/>
                    <a:pt x="5" y="19"/>
                    <a:pt x="4" y="20"/>
                  </a:cubicBezTo>
                  <a:cubicBezTo>
                    <a:pt x="4" y="21"/>
                    <a:pt x="3" y="21"/>
                    <a:pt x="1" y="22"/>
                  </a:cubicBezTo>
                  <a:cubicBezTo>
                    <a:pt x="1" y="24"/>
                    <a:pt x="2" y="26"/>
                    <a:pt x="1" y="28"/>
                  </a:cubicBezTo>
                  <a:cubicBezTo>
                    <a:pt x="0" y="30"/>
                    <a:pt x="1" y="37"/>
                    <a:pt x="4" y="41"/>
                  </a:cubicBezTo>
                  <a:cubicBezTo>
                    <a:pt x="6" y="45"/>
                    <a:pt x="5" y="52"/>
                    <a:pt x="7" y="53"/>
                  </a:cubicBezTo>
                  <a:cubicBezTo>
                    <a:pt x="8" y="55"/>
                    <a:pt x="18" y="54"/>
                    <a:pt x="22" y="52"/>
                  </a:cubicBezTo>
                  <a:cubicBezTo>
                    <a:pt x="26" y="49"/>
                    <a:pt x="29" y="48"/>
                    <a:pt x="33" y="48"/>
                  </a:cubicBezTo>
                  <a:cubicBezTo>
                    <a:pt x="36" y="48"/>
                    <a:pt x="41" y="45"/>
                    <a:pt x="42" y="44"/>
                  </a:cubicBezTo>
                  <a:cubicBezTo>
                    <a:pt x="43" y="42"/>
                    <a:pt x="48" y="42"/>
                    <a:pt x="50" y="42"/>
                  </a:cubicBezTo>
                  <a:cubicBezTo>
                    <a:pt x="52" y="43"/>
                    <a:pt x="55" y="40"/>
                    <a:pt x="57" y="38"/>
                  </a:cubicBezTo>
                  <a:cubicBezTo>
                    <a:pt x="59" y="36"/>
                    <a:pt x="67" y="35"/>
                    <a:pt x="75" y="32"/>
                  </a:cubicBezTo>
                  <a:cubicBezTo>
                    <a:pt x="83" y="30"/>
                    <a:pt x="81" y="26"/>
                    <a:pt x="83" y="24"/>
                  </a:cubicBezTo>
                  <a:cubicBezTo>
                    <a:pt x="84" y="22"/>
                    <a:pt x="87" y="22"/>
                    <a:pt x="90" y="21"/>
                  </a:cubicBezTo>
                  <a:cubicBezTo>
                    <a:pt x="86" y="13"/>
                    <a:pt x="82" y="4"/>
                    <a:pt x="80" y="0"/>
                  </a:cubicBezTo>
                  <a:cubicBezTo>
                    <a:pt x="76" y="1"/>
                    <a:pt x="73" y="2"/>
                    <a:pt x="72" y="2"/>
                  </a:cubicBezTo>
                  <a:close/>
                  <a:moveTo>
                    <a:pt x="92" y="58"/>
                  </a:moveTo>
                  <a:cubicBezTo>
                    <a:pt x="95" y="61"/>
                    <a:pt x="100" y="57"/>
                    <a:pt x="101" y="56"/>
                  </a:cubicBezTo>
                  <a:cubicBezTo>
                    <a:pt x="101" y="55"/>
                    <a:pt x="89" y="55"/>
                    <a:pt x="92" y="5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39" name="Google Shape;439;p79"/>
            <p:cNvSpPr/>
            <p:nvPr/>
          </p:nvSpPr>
          <p:spPr>
            <a:xfrm>
              <a:off x="7516286" y="3322635"/>
              <a:ext cx="166827" cy="117871"/>
            </a:xfrm>
            <a:custGeom>
              <a:rect b="b" l="l" r="r" t="t"/>
              <a:pathLst>
                <a:path extrusionOk="0" h="49" w="68">
                  <a:moveTo>
                    <a:pt x="0" y="2"/>
                  </a:moveTo>
                  <a:cubicBezTo>
                    <a:pt x="0" y="4"/>
                    <a:pt x="8" y="16"/>
                    <a:pt x="11" y="14"/>
                  </a:cubicBezTo>
                  <a:cubicBezTo>
                    <a:pt x="16" y="11"/>
                    <a:pt x="1" y="0"/>
                    <a:pt x="0" y="2"/>
                  </a:cubicBezTo>
                  <a:close/>
                  <a:moveTo>
                    <a:pt x="16" y="13"/>
                  </a:moveTo>
                  <a:cubicBezTo>
                    <a:pt x="16" y="14"/>
                    <a:pt x="22" y="19"/>
                    <a:pt x="23" y="18"/>
                  </a:cubicBezTo>
                  <a:cubicBezTo>
                    <a:pt x="25" y="18"/>
                    <a:pt x="17" y="11"/>
                    <a:pt x="16" y="13"/>
                  </a:cubicBezTo>
                  <a:close/>
                  <a:moveTo>
                    <a:pt x="44" y="28"/>
                  </a:moveTo>
                  <a:cubicBezTo>
                    <a:pt x="46" y="26"/>
                    <a:pt x="33" y="19"/>
                    <a:pt x="32" y="21"/>
                  </a:cubicBezTo>
                  <a:cubicBezTo>
                    <a:pt x="32" y="23"/>
                    <a:pt x="42" y="29"/>
                    <a:pt x="44" y="28"/>
                  </a:cubicBezTo>
                  <a:close/>
                  <a:moveTo>
                    <a:pt x="43" y="36"/>
                  </a:moveTo>
                  <a:cubicBezTo>
                    <a:pt x="44" y="39"/>
                    <a:pt x="49" y="42"/>
                    <a:pt x="51" y="40"/>
                  </a:cubicBezTo>
                  <a:cubicBezTo>
                    <a:pt x="54" y="39"/>
                    <a:pt x="42" y="32"/>
                    <a:pt x="43" y="36"/>
                  </a:cubicBezTo>
                  <a:close/>
                  <a:moveTo>
                    <a:pt x="58" y="44"/>
                  </a:moveTo>
                  <a:cubicBezTo>
                    <a:pt x="58" y="45"/>
                    <a:pt x="63" y="49"/>
                    <a:pt x="66" y="48"/>
                  </a:cubicBezTo>
                  <a:cubicBezTo>
                    <a:pt x="68" y="46"/>
                    <a:pt x="57" y="42"/>
                    <a:pt x="58" y="44"/>
                  </a:cubicBezTo>
                  <a:close/>
                  <a:moveTo>
                    <a:pt x="52" y="27"/>
                  </a:moveTo>
                  <a:cubicBezTo>
                    <a:pt x="50" y="31"/>
                    <a:pt x="57" y="38"/>
                    <a:pt x="58" y="39"/>
                  </a:cubicBezTo>
                  <a:cubicBezTo>
                    <a:pt x="59" y="39"/>
                    <a:pt x="53" y="24"/>
                    <a:pt x="52" y="2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0" name="Google Shape;440;p79"/>
            <p:cNvSpPr/>
            <p:nvPr/>
          </p:nvSpPr>
          <p:spPr>
            <a:xfrm>
              <a:off x="7516286" y="3322635"/>
              <a:ext cx="166827" cy="117871"/>
            </a:xfrm>
            <a:custGeom>
              <a:rect b="b" l="l" r="r" t="t"/>
              <a:pathLst>
                <a:path extrusionOk="0" h="49" w="68">
                  <a:moveTo>
                    <a:pt x="0" y="2"/>
                  </a:moveTo>
                  <a:cubicBezTo>
                    <a:pt x="0" y="4"/>
                    <a:pt x="8" y="16"/>
                    <a:pt x="11" y="14"/>
                  </a:cubicBezTo>
                  <a:cubicBezTo>
                    <a:pt x="16" y="11"/>
                    <a:pt x="1" y="0"/>
                    <a:pt x="0" y="2"/>
                  </a:cubicBezTo>
                  <a:close/>
                  <a:moveTo>
                    <a:pt x="16" y="13"/>
                  </a:moveTo>
                  <a:cubicBezTo>
                    <a:pt x="16" y="14"/>
                    <a:pt x="22" y="19"/>
                    <a:pt x="23" y="18"/>
                  </a:cubicBezTo>
                  <a:cubicBezTo>
                    <a:pt x="25" y="18"/>
                    <a:pt x="17" y="11"/>
                    <a:pt x="16" y="13"/>
                  </a:cubicBezTo>
                  <a:close/>
                  <a:moveTo>
                    <a:pt x="44" y="28"/>
                  </a:moveTo>
                  <a:cubicBezTo>
                    <a:pt x="46" y="26"/>
                    <a:pt x="33" y="19"/>
                    <a:pt x="32" y="21"/>
                  </a:cubicBezTo>
                  <a:cubicBezTo>
                    <a:pt x="32" y="23"/>
                    <a:pt x="42" y="29"/>
                    <a:pt x="44" y="28"/>
                  </a:cubicBezTo>
                  <a:close/>
                  <a:moveTo>
                    <a:pt x="43" y="36"/>
                  </a:moveTo>
                  <a:cubicBezTo>
                    <a:pt x="44" y="39"/>
                    <a:pt x="49" y="42"/>
                    <a:pt x="51" y="40"/>
                  </a:cubicBezTo>
                  <a:cubicBezTo>
                    <a:pt x="54" y="39"/>
                    <a:pt x="42" y="32"/>
                    <a:pt x="43" y="36"/>
                  </a:cubicBezTo>
                  <a:close/>
                  <a:moveTo>
                    <a:pt x="58" y="44"/>
                  </a:moveTo>
                  <a:cubicBezTo>
                    <a:pt x="58" y="45"/>
                    <a:pt x="63" y="49"/>
                    <a:pt x="66" y="48"/>
                  </a:cubicBezTo>
                  <a:cubicBezTo>
                    <a:pt x="68" y="46"/>
                    <a:pt x="57" y="42"/>
                    <a:pt x="58" y="44"/>
                  </a:cubicBezTo>
                  <a:close/>
                  <a:moveTo>
                    <a:pt x="52" y="27"/>
                  </a:moveTo>
                  <a:cubicBezTo>
                    <a:pt x="50" y="31"/>
                    <a:pt x="57" y="38"/>
                    <a:pt x="58" y="39"/>
                  </a:cubicBezTo>
                  <a:cubicBezTo>
                    <a:pt x="59" y="39"/>
                    <a:pt x="53" y="24"/>
                    <a:pt x="52" y="2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1" name="Google Shape;441;p79"/>
            <p:cNvSpPr/>
            <p:nvPr/>
          </p:nvSpPr>
          <p:spPr>
            <a:xfrm>
              <a:off x="7756683" y="3957719"/>
              <a:ext cx="256976" cy="300776"/>
            </a:xfrm>
            <a:custGeom>
              <a:rect b="b" l="l" r="r" t="t"/>
              <a:pathLst>
                <a:path extrusionOk="0" h="125" w="105">
                  <a:moveTo>
                    <a:pt x="65" y="60"/>
                  </a:moveTo>
                  <a:cubicBezTo>
                    <a:pt x="63" y="59"/>
                    <a:pt x="61" y="61"/>
                    <a:pt x="58" y="63"/>
                  </a:cubicBezTo>
                  <a:cubicBezTo>
                    <a:pt x="56" y="64"/>
                    <a:pt x="54" y="56"/>
                    <a:pt x="50" y="59"/>
                  </a:cubicBezTo>
                  <a:cubicBezTo>
                    <a:pt x="47" y="62"/>
                    <a:pt x="50" y="63"/>
                    <a:pt x="46" y="66"/>
                  </a:cubicBezTo>
                  <a:cubicBezTo>
                    <a:pt x="42" y="70"/>
                    <a:pt x="44" y="71"/>
                    <a:pt x="39" y="78"/>
                  </a:cubicBezTo>
                  <a:cubicBezTo>
                    <a:pt x="34" y="85"/>
                    <a:pt x="18" y="90"/>
                    <a:pt x="16" y="94"/>
                  </a:cubicBezTo>
                  <a:cubicBezTo>
                    <a:pt x="13" y="97"/>
                    <a:pt x="5" y="101"/>
                    <a:pt x="5" y="104"/>
                  </a:cubicBezTo>
                  <a:cubicBezTo>
                    <a:pt x="5" y="107"/>
                    <a:pt x="0" y="109"/>
                    <a:pt x="3" y="113"/>
                  </a:cubicBezTo>
                  <a:cubicBezTo>
                    <a:pt x="5" y="116"/>
                    <a:pt x="8" y="114"/>
                    <a:pt x="11" y="116"/>
                  </a:cubicBezTo>
                  <a:cubicBezTo>
                    <a:pt x="13" y="119"/>
                    <a:pt x="16" y="116"/>
                    <a:pt x="17" y="119"/>
                  </a:cubicBezTo>
                  <a:cubicBezTo>
                    <a:pt x="18" y="121"/>
                    <a:pt x="26" y="121"/>
                    <a:pt x="32" y="115"/>
                  </a:cubicBezTo>
                  <a:cubicBezTo>
                    <a:pt x="38" y="109"/>
                    <a:pt x="35" y="107"/>
                    <a:pt x="38" y="105"/>
                  </a:cubicBezTo>
                  <a:cubicBezTo>
                    <a:pt x="40" y="104"/>
                    <a:pt x="41" y="99"/>
                    <a:pt x="42" y="96"/>
                  </a:cubicBezTo>
                  <a:cubicBezTo>
                    <a:pt x="44" y="94"/>
                    <a:pt x="45" y="91"/>
                    <a:pt x="51" y="91"/>
                  </a:cubicBezTo>
                  <a:cubicBezTo>
                    <a:pt x="58" y="91"/>
                    <a:pt x="55" y="89"/>
                    <a:pt x="54" y="86"/>
                  </a:cubicBezTo>
                  <a:cubicBezTo>
                    <a:pt x="54" y="83"/>
                    <a:pt x="60" y="82"/>
                    <a:pt x="60" y="78"/>
                  </a:cubicBezTo>
                  <a:cubicBezTo>
                    <a:pt x="60" y="74"/>
                    <a:pt x="68" y="71"/>
                    <a:pt x="66" y="67"/>
                  </a:cubicBezTo>
                  <a:cubicBezTo>
                    <a:pt x="65" y="64"/>
                    <a:pt x="68" y="62"/>
                    <a:pt x="65" y="60"/>
                  </a:cubicBezTo>
                  <a:close/>
                  <a:moveTo>
                    <a:pt x="11" y="125"/>
                  </a:moveTo>
                  <a:cubicBezTo>
                    <a:pt x="13" y="125"/>
                    <a:pt x="17" y="124"/>
                    <a:pt x="14" y="121"/>
                  </a:cubicBezTo>
                  <a:cubicBezTo>
                    <a:pt x="12" y="118"/>
                    <a:pt x="8" y="124"/>
                    <a:pt x="11" y="125"/>
                  </a:cubicBezTo>
                  <a:close/>
                  <a:moveTo>
                    <a:pt x="96" y="30"/>
                  </a:moveTo>
                  <a:cubicBezTo>
                    <a:pt x="94" y="33"/>
                    <a:pt x="91" y="30"/>
                    <a:pt x="87" y="30"/>
                  </a:cubicBezTo>
                  <a:cubicBezTo>
                    <a:pt x="84" y="30"/>
                    <a:pt x="82" y="27"/>
                    <a:pt x="82" y="25"/>
                  </a:cubicBezTo>
                  <a:cubicBezTo>
                    <a:pt x="82" y="22"/>
                    <a:pt x="82" y="18"/>
                    <a:pt x="79" y="18"/>
                  </a:cubicBezTo>
                  <a:cubicBezTo>
                    <a:pt x="76" y="18"/>
                    <a:pt x="80" y="21"/>
                    <a:pt x="78" y="23"/>
                  </a:cubicBezTo>
                  <a:cubicBezTo>
                    <a:pt x="77" y="24"/>
                    <a:pt x="77" y="21"/>
                    <a:pt x="75" y="21"/>
                  </a:cubicBezTo>
                  <a:cubicBezTo>
                    <a:pt x="74" y="21"/>
                    <a:pt x="72" y="19"/>
                    <a:pt x="72" y="15"/>
                  </a:cubicBezTo>
                  <a:cubicBezTo>
                    <a:pt x="72" y="11"/>
                    <a:pt x="69" y="12"/>
                    <a:pt x="69" y="7"/>
                  </a:cubicBezTo>
                  <a:cubicBezTo>
                    <a:pt x="69" y="3"/>
                    <a:pt x="62" y="0"/>
                    <a:pt x="58" y="0"/>
                  </a:cubicBezTo>
                  <a:cubicBezTo>
                    <a:pt x="55" y="0"/>
                    <a:pt x="59" y="7"/>
                    <a:pt x="61" y="9"/>
                  </a:cubicBezTo>
                  <a:cubicBezTo>
                    <a:pt x="63" y="11"/>
                    <a:pt x="67" y="13"/>
                    <a:pt x="67" y="15"/>
                  </a:cubicBezTo>
                  <a:cubicBezTo>
                    <a:pt x="67" y="16"/>
                    <a:pt x="70" y="21"/>
                    <a:pt x="72" y="21"/>
                  </a:cubicBezTo>
                  <a:cubicBezTo>
                    <a:pt x="74" y="22"/>
                    <a:pt x="70" y="29"/>
                    <a:pt x="70" y="34"/>
                  </a:cubicBezTo>
                  <a:cubicBezTo>
                    <a:pt x="70" y="39"/>
                    <a:pt x="66" y="38"/>
                    <a:pt x="64" y="42"/>
                  </a:cubicBezTo>
                  <a:cubicBezTo>
                    <a:pt x="61" y="45"/>
                    <a:pt x="71" y="48"/>
                    <a:pt x="75" y="52"/>
                  </a:cubicBezTo>
                  <a:cubicBezTo>
                    <a:pt x="79" y="55"/>
                    <a:pt x="71" y="63"/>
                    <a:pt x="72" y="65"/>
                  </a:cubicBezTo>
                  <a:cubicBezTo>
                    <a:pt x="73" y="66"/>
                    <a:pt x="76" y="67"/>
                    <a:pt x="80" y="66"/>
                  </a:cubicBezTo>
                  <a:cubicBezTo>
                    <a:pt x="84" y="65"/>
                    <a:pt x="86" y="56"/>
                    <a:pt x="89" y="53"/>
                  </a:cubicBezTo>
                  <a:cubicBezTo>
                    <a:pt x="92" y="51"/>
                    <a:pt x="90" y="46"/>
                    <a:pt x="92" y="44"/>
                  </a:cubicBezTo>
                  <a:cubicBezTo>
                    <a:pt x="93" y="42"/>
                    <a:pt x="95" y="43"/>
                    <a:pt x="98" y="43"/>
                  </a:cubicBezTo>
                  <a:cubicBezTo>
                    <a:pt x="100" y="43"/>
                    <a:pt x="98" y="37"/>
                    <a:pt x="101" y="37"/>
                  </a:cubicBezTo>
                  <a:cubicBezTo>
                    <a:pt x="104" y="37"/>
                    <a:pt x="102" y="34"/>
                    <a:pt x="104" y="30"/>
                  </a:cubicBezTo>
                  <a:cubicBezTo>
                    <a:pt x="105" y="26"/>
                    <a:pt x="97" y="28"/>
                    <a:pt x="96" y="3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2" name="Google Shape;442;p79"/>
            <p:cNvSpPr/>
            <p:nvPr/>
          </p:nvSpPr>
          <p:spPr>
            <a:xfrm>
              <a:off x="5421102" y="2281099"/>
              <a:ext cx="296351" cy="182904"/>
            </a:xfrm>
            <a:custGeom>
              <a:rect b="b" l="l" r="r" t="t"/>
              <a:pathLst>
                <a:path extrusionOk="0" h="76" w="121">
                  <a:moveTo>
                    <a:pt x="120" y="48"/>
                  </a:moveTo>
                  <a:cubicBezTo>
                    <a:pt x="120" y="48"/>
                    <a:pt x="115" y="45"/>
                    <a:pt x="113" y="45"/>
                  </a:cubicBezTo>
                  <a:cubicBezTo>
                    <a:pt x="111" y="46"/>
                    <a:pt x="107" y="41"/>
                    <a:pt x="104" y="40"/>
                  </a:cubicBezTo>
                  <a:cubicBezTo>
                    <a:pt x="100" y="38"/>
                    <a:pt x="96" y="36"/>
                    <a:pt x="94" y="34"/>
                  </a:cubicBezTo>
                  <a:cubicBezTo>
                    <a:pt x="93" y="32"/>
                    <a:pt x="87" y="29"/>
                    <a:pt x="86" y="28"/>
                  </a:cubicBezTo>
                  <a:cubicBezTo>
                    <a:pt x="85" y="26"/>
                    <a:pt x="84" y="23"/>
                    <a:pt x="82" y="21"/>
                  </a:cubicBezTo>
                  <a:cubicBezTo>
                    <a:pt x="80" y="18"/>
                    <a:pt x="80" y="15"/>
                    <a:pt x="79" y="15"/>
                  </a:cubicBezTo>
                  <a:cubicBezTo>
                    <a:pt x="77" y="15"/>
                    <a:pt x="66" y="15"/>
                    <a:pt x="66" y="14"/>
                  </a:cubicBezTo>
                  <a:cubicBezTo>
                    <a:pt x="66" y="12"/>
                    <a:pt x="65" y="5"/>
                    <a:pt x="63" y="5"/>
                  </a:cubicBezTo>
                  <a:cubicBezTo>
                    <a:pt x="61" y="4"/>
                    <a:pt x="58" y="4"/>
                    <a:pt x="57" y="3"/>
                  </a:cubicBezTo>
                  <a:cubicBezTo>
                    <a:pt x="55" y="1"/>
                    <a:pt x="51" y="0"/>
                    <a:pt x="51" y="1"/>
                  </a:cubicBezTo>
                  <a:cubicBezTo>
                    <a:pt x="50" y="2"/>
                    <a:pt x="48" y="3"/>
                    <a:pt x="47" y="3"/>
                  </a:cubicBezTo>
                  <a:cubicBezTo>
                    <a:pt x="46" y="3"/>
                    <a:pt x="47" y="6"/>
                    <a:pt x="44" y="6"/>
                  </a:cubicBezTo>
                  <a:cubicBezTo>
                    <a:pt x="42" y="6"/>
                    <a:pt x="38" y="9"/>
                    <a:pt x="38" y="10"/>
                  </a:cubicBezTo>
                  <a:cubicBezTo>
                    <a:pt x="38" y="12"/>
                    <a:pt x="38" y="15"/>
                    <a:pt x="35" y="14"/>
                  </a:cubicBezTo>
                  <a:cubicBezTo>
                    <a:pt x="34" y="14"/>
                    <a:pt x="31" y="14"/>
                    <a:pt x="29" y="13"/>
                  </a:cubicBezTo>
                  <a:cubicBezTo>
                    <a:pt x="29" y="13"/>
                    <a:pt x="26" y="15"/>
                    <a:pt x="23" y="12"/>
                  </a:cubicBezTo>
                  <a:cubicBezTo>
                    <a:pt x="20" y="8"/>
                    <a:pt x="16" y="4"/>
                    <a:pt x="13" y="4"/>
                  </a:cubicBezTo>
                  <a:cubicBezTo>
                    <a:pt x="11" y="4"/>
                    <a:pt x="3" y="4"/>
                    <a:pt x="4" y="8"/>
                  </a:cubicBezTo>
                  <a:cubicBezTo>
                    <a:pt x="5" y="7"/>
                    <a:pt x="6" y="7"/>
                    <a:pt x="8" y="7"/>
                  </a:cubicBezTo>
                  <a:cubicBezTo>
                    <a:pt x="14" y="7"/>
                    <a:pt x="12" y="14"/>
                    <a:pt x="15" y="14"/>
                  </a:cubicBezTo>
                  <a:cubicBezTo>
                    <a:pt x="18" y="15"/>
                    <a:pt x="22" y="20"/>
                    <a:pt x="19" y="19"/>
                  </a:cubicBezTo>
                  <a:cubicBezTo>
                    <a:pt x="16" y="19"/>
                    <a:pt x="13" y="22"/>
                    <a:pt x="10" y="21"/>
                  </a:cubicBezTo>
                  <a:cubicBezTo>
                    <a:pt x="7" y="20"/>
                    <a:pt x="4" y="18"/>
                    <a:pt x="3" y="21"/>
                  </a:cubicBezTo>
                  <a:cubicBezTo>
                    <a:pt x="2" y="25"/>
                    <a:pt x="0" y="28"/>
                    <a:pt x="4" y="28"/>
                  </a:cubicBezTo>
                  <a:cubicBezTo>
                    <a:pt x="8" y="28"/>
                    <a:pt x="8" y="31"/>
                    <a:pt x="5" y="33"/>
                  </a:cubicBezTo>
                  <a:cubicBezTo>
                    <a:pt x="2" y="36"/>
                    <a:pt x="9" y="33"/>
                    <a:pt x="10" y="35"/>
                  </a:cubicBezTo>
                  <a:cubicBezTo>
                    <a:pt x="10" y="38"/>
                    <a:pt x="12" y="38"/>
                    <a:pt x="11" y="42"/>
                  </a:cubicBezTo>
                  <a:cubicBezTo>
                    <a:pt x="11" y="45"/>
                    <a:pt x="11" y="50"/>
                    <a:pt x="11" y="53"/>
                  </a:cubicBezTo>
                  <a:cubicBezTo>
                    <a:pt x="14" y="53"/>
                    <a:pt x="18" y="53"/>
                    <a:pt x="18" y="52"/>
                  </a:cubicBezTo>
                  <a:cubicBezTo>
                    <a:pt x="20" y="50"/>
                    <a:pt x="24" y="47"/>
                    <a:pt x="26" y="47"/>
                  </a:cubicBezTo>
                  <a:cubicBezTo>
                    <a:pt x="28" y="47"/>
                    <a:pt x="31" y="48"/>
                    <a:pt x="32" y="46"/>
                  </a:cubicBezTo>
                  <a:cubicBezTo>
                    <a:pt x="33" y="44"/>
                    <a:pt x="40" y="45"/>
                    <a:pt x="41" y="46"/>
                  </a:cubicBezTo>
                  <a:cubicBezTo>
                    <a:pt x="43" y="48"/>
                    <a:pt x="47" y="49"/>
                    <a:pt x="48" y="49"/>
                  </a:cubicBezTo>
                  <a:cubicBezTo>
                    <a:pt x="49" y="49"/>
                    <a:pt x="49" y="51"/>
                    <a:pt x="52" y="51"/>
                  </a:cubicBezTo>
                  <a:cubicBezTo>
                    <a:pt x="54" y="51"/>
                    <a:pt x="59" y="52"/>
                    <a:pt x="59" y="53"/>
                  </a:cubicBezTo>
                  <a:cubicBezTo>
                    <a:pt x="59" y="55"/>
                    <a:pt x="61" y="56"/>
                    <a:pt x="63" y="56"/>
                  </a:cubicBezTo>
                  <a:cubicBezTo>
                    <a:pt x="65" y="56"/>
                    <a:pt x="66" y="61"/>
                    <a:pt x="68" y="61"/>
                  </a:cubicBezTo>
                  <a:cubicBezTo>
                    <a:pt x="70" y="61"/>
                    <a:pt x="74" y="61"/>
                    <a:pt x="74" y="62"/>
                  </a:cubicBezTo>
                  <a:cubicBezTo>
                    <a:pt x="74" y="63"/>
                    <a:pt x="75" y="69"/>
                    <a:pt x="76" y="72"/>
                  </a:cubicBezTo>
                  <a:cubicBezTo>
                    <a:pt x="77" y="72"/>
                    <a:pt x="77" y="72"/>
                    <a:pt x="78" y="72"/>
                  </a:cubicBezTo>
                  <a:cubicBezTo>
                    <a:pt x="79" y="73"/>
                    <a:pt x="83" y="71"/>
                    <a:pt x="84" y="74"/>
                  </a:cubicBezTo>
                  <a:cubicBezTo>
                    <a:pt x="84" y="76"/>
                    <a:pt x="91" y="75"/>
                    <a:pt x="91" y="71"/>
                  </a:cubicBezTo>
                  <a:cubicBezTo>
                    <a:pt x="91" y="67"/>
                    <a:pt x="102" y="67"/>
                    <a:pt x="103" y="64"/>
                  </a:cubicBezTo>
                  <a:cubicBezTo>
                    <a:pt x="104" y="61"/>
                    <a:pt x="105" y="55"/>
                    <a:pt x="108" y="56"/>
                  </a:cubicBezTo>
                  <a:cubicBezTo>
                    <a:pt x="111" y="57"/>
                    <a:pt x="112" y="52"/>
                    <a:pt x="115" y="52"/>
                  </a:cubicBezTo>
                  <a:cubicBezTo>
                    <a:pt x="117" y="52"/>
                    <a:pt x="118" y="54"/>
                    <a:pt x="121" y="53"/>
                  </a:cubicBezTo>
                  <a:lnTo>
                    <a:pt x="120" y="48"/>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3" name="Google Shape;443;p79"/>
            <p:cNvSpPr/>
            <p:nvPr/>
          </p:nvSpPr>
          <p:spPr>
            <a:xfrm>
              <a:off x="5242876" y="2348165"/>
              <a:ext cx="409297" cy="337357"/>
            </a:xfrm>
            <a:custGeom>
              <a:rect b="b" l="l" r="r" t="t"/>
              <a:pathLst>
                <a:path extrusionOk="0" h="140" w="167">
                  <a:moveTo>
                    <a:pt x="162" y="121"/>
                  </a:moveTo>
                  <a:cubicBezTo>
                    <a:pt x="160" y="120"/>
                    <a:pt x="162" y="113"/>
                    <a:pt x="158" y="112"/>
                  </a:cubicBezTo>
                  <a:cubicBezTo>
                    <a:pt x="154" y="110"/>
                    <a:pt x="150" y="107"/>
                    <a:pt x="149" y="104"/>
                  </a:cubicBezTo>
                  <a:cubicBezTo>
                    <a:pt x="148" y="102"/>
                    <a:pt x="143" y="99"/>
                    <a:pt x="144" y="97"/>
                  </a:cubicBezTo>
                  <a:cubicBezTo>
                    <a:pt x="144" y="95"/>
                    <a:pt x="154" y="89"/>
                    <a:pt x="152" y="85"/>
                  </a:cubicBezTo>
                  <a:cubicBezTo>
                    <a:pt x="151" y="81"/>
                    <a:pt x="145" y="82"/>
                    <a:pt x="144" y="81"/>
                  </a:cubicBezTo>
                  <a:cubicBezTo>
                    <a:pt x="143" y="79"/>
                    <a:pt x="144" y="75"/>
                    <a:pt x="143" y="71"/>
                  </a:cubicBezTo>
                  <a:cubicBezTo>
                    <a:pt x="141" y="67"/>
                    <a:pt x="144" y="64"/>
                    <a:pt x="143" y="62"/>
                  </a:cubicBezTo>
                  <a:cubicBezTo>
                    <a:pt x="141" y="60"/>
                    <a:pt x="143" y="56"/>
                    <a:pt x="144" y="55"/>
                  </a:cubicBezTo>
                  <a:cubicBezTo>
                    <a:pt x="144" y="53"/>
                    <a:pt x="147" y="51"/>
                    <a:pt x="147" y="48"/>
                  </a:cubicBezTo>
                  <a:cubicBezTo>
                    <a:pt x="147" y="46"/>
                    <a:pt x="148" y="45"/>
                    <a:pt x="149" y="44"/>
                  </a:cubicBezTo>
                  <a:cubicBezTo>
                    <a:pt x="148" y="41"/>
                    <a:pt x="147" y="35"/>
                    <a:pt x="147" y="34"/>
                  </a:cubicBezTo>
                  <a:cubicBezTo>
                    <a:pt x="147" y="33"/>
                    <a:pt x="143" y="33"/>
                    <a:pt x="141" y="33"/>
                  </a:cubicBezTo>
                  <a:cubicBezTo>
                    <a:pt x="139" y="33"/>
                    <a:pt x="138" y="28"/>
                    <a:pt x="136" y="28"/>
                  </a:cubicBezTo>
                  <a:cubicBezTo>
                    <a:pt x="134" y="28"/>
                    <a:pt x="132" y="27"/>
                    <a:pt x="132" y="25"/>
                  </a:cubicBezTo>
                  <a:cubicBezTo>
                    <a:pt x="132" y="24"/>
                    <a:pt x="127" y="23"/>
                    <a:pt x="125" y="23"/>
                  </a:cubicBezTo>
                  <a:cubicBezTo>
                    <a:pt x="122" y="23"/>
                    <a:pt x="122" y="21"/>
                    <a:pt x="121" y="21"/>
                  </a:cubicBezTo>
                  <a:cubicBezTo>
                    <a:pt x="120" y="21"/>
                    <a:pt x="116" y="20"/>
                    <a:pt x="114" y="18"/>
                  </a:cubicBezTo>
                  <a:cubicBezTo>
                    <a:pt x="113" y="17"/>
                    <a:pt x="106" y="16"/>
                    <a:pt x="105" y="18"/>
                  </a:cubicBezTo>
                  <a:cubicBezTo>
                    <a:pt x="104" y="20"/>
                    <a:pt x="101" y="19"/>
                    <a:pt x="99" y="19"/>
                  </a:cubicBezTo>
                  <a:cubicBezTo>
                    <a:pt x="97" y="19"/>
                    <a:pt x="93" y="22"/>
                    <a:pt x="91" y="24"/>
                  </a:cubicBezTo>
                  <a:cubicBezTo>
                    <a:pt x="91" y="25"/>
                    <a:pt x="87" y="25"/>
                    <a:pt x="84" y="25"/>
                  </a:cubicBezTo>
                  <a:cubicBezTo>
                    <a:pt x="84" y="27"/>
                    <a:pt x="84" y="29"/>
                    <a:pt x="84" y="30"/>
                  </a:cubicBezTo>
                  <a:cubicBezTo>
                    <a:pt x="83" y="32"/>
                    <a:pt x="73" y="34"/>
                    <a:pt x="66" y="34"/>
                  </a:cubicBezTo>
                  <a:cubicBezTo>
                    <a:pt x="59" y="34"/>
                    <a:pt x="58" y="25"/>
                    <a:pt x="51" y="25"/>
                  </a:cubicBezTo>
                  <a:cubicBezTo>
                    <a:pt x="45" y="25"/>
                    <a:pt x="41" y="19"/>
                    <a:pt x="40" y="15"/>
                  </a:cubicBezTo>
                  <a:cubicBezTo>
                    <a:pt x="37" y="13"/>
                    <a:pt x="34" y="11"/>
                    <a:pt x="34" y="10"/>
                  </a:cubicBezTo>
                  <a:cubicBezTo>
                    <a:pt x="35" y="9"/>
                    <a:pt x="37" y="1"/>
                    <a:pt x="33" y="3"/>
                  </a:cubicBezTo>
                  <a:cubicBezTo>
                    <a:pt x="29" y="5"/>
                    <a:pt x="23" y="11"/>
                    <a:pt x="16" y="10"/>
                  </a:cubicBezTo>
                  <a:cubicBezTo>
                    <a:pt x="8" y="9"/>
                    <a:pt x="14" y="8"/>
                    <a:pt x="10" y="7"/>
                  </a:cubicBezTo>
                  <a:cubicBezTo>
                    <a:pt x="6" y="5"/>
                    <a:pt x="9" y="1"/>
                    <a:pt x="5" y="0"/>
                  </a:cubicBezTo>
                  <a:cubicBezTo>
                    <a:pt x="1" y="0"/>
                    <a:pt x="4" y="5"/>
                    <a:pt x="2" y="5"/>
                  </a:cubicBezTo>
                  <a:cubicBezTo>
                    <a:pt x="0" y="5"/>
                    <a:pt x="2" y="10"/>
                    <a:pt x="2" y="12"/>
                  </a:cubicBezTo>
                  <a:cubicBezTo>
                    <a:pt x="3" y="13"/>
                    <a:pt x="1" y="20"/>
                    <a:pt x="2" y="21"/>
                  </a:cubicBezTo>
                  <a:cubicBezTo>
                    <a:pt x="4" y="21"/>
                    <a:pt x="7" y="26"/>
                    <a:pt x="6" y="27"/>
                  </a:cubicBezTo>
                  <a:cubicBezTo>
                    <a:pt x="6" y="28"/>
                    <a:pt x="9" y="32"/>
                    <a:pt x="9" y="34"/>
                  </a:cubicBezTo>
                  <a:cubicBezTo>
                    <a:pt x="9" y="36"/>
                    <a:pt x="12" y="39"/>
                    <a:pt x="14" y="39"/>
                  </a:cubicBezTo>
                  <a:cubicBezTo>
                    <a:pt x="16" y="39"/>
                    <a:pt x="18" y="40"/>
                    <a:pt x="17" y="42"/>
                  </a:cubicBezTo>
                  <a:cubicBezTo>
                    <a:pt x="17" y="44"/>
                    <a:pt x="18" y="47"/>
                    <a:pt x="16" y="47"/>
                  </a:cubicBezTo>
                  <a:cubicBezTo>
                    <a:pt x="14" y="47"/>
                    <a:pt x="15" y="52"/>
                    <a:pt x="13" y="53"/>
                  </a:cubicBezTo>
                  <a:cubicBezTo>
                    <a:pt x="11" y="54"/>
                    <a:pt x="13" y="60"/>
                    <a:pt x="14" y="61"/>
                  </a:cubicBezTo>
                  <a:cubicBezTo>
                    <a:pt x="15" y="62"/>
                    <a:pt x="18" y="63"/>
                    <a:pt x="18" y="66"/>
                  </a:cubicBezTo>
                  <a:cubicBezTo>
                    <a:pt x="18" y="68"/>
                    <a:pt x="25" y="72"/>
                    <a:pt x="27" y="72"/>
                  </a:cubicBezTo>
                  <a:cubicBezTo>
                    <a:pt x="30" y="72"/>
                    <a:pt x="30" y="76"/>
                    <a:pt x="31" y="77"/>
                  </a:cubicBezTo>
                  <a:cubicBezTo>
                    <a:pt x="33" y="78"/>
                    <a:pt x="30" y="81"/>
                    <a:pt x="31" y="83"/>
                  </a:cubicBezTo>
                  <a:cubicBezTo>
                    <a:pt x="31" y="84"/>
                    <a:pt x="34" y="86"/>
                    <a:pt x="34" y="88"/>
                  </a:cubicBezTo>
                  <a:cubicBezTo>
                    <a:pt x="33" y="90"/>
                    <a:pt x="36" y="93"/>
                    <a:pt x="38" y="95"/>
                  </a:cubicBezTo>
                  <a:cubicBezTo>
                    <a:pt x="39" y="95"/>
                    <a:pt x="40" y="95"/>
                    <a:pt x="40" y="95"/>
                  </a:cubicBezTo>
                  <a:cubicBezTo>
                    <a:pt x="43" y="95"/>
                    <a:pt x="43" y="92"/>
                    <a:pt x="44" y="94"/>
                  </a:cubicBezTo>
                  <a:cubicBezTo>
                    <a:pt x="46" y="95"/>
                    <a:pt x="48" y="93"/>
                    <a:pt x="50" y="93"/>
                  </a:cubicBezTo>
                  <a:cubicBezTo>
                    <a:pt x="52" y="93"/>
                    <a:pt x="57" y="102"/>
                    <a:pt x="59" y="107"/>
                  </a:cubicBezTo>
                  <a:cubicBezTo>
                    <a:pt x="61" y="111"/>
                    <a:pt x="61" y="112"/>
                    <a:pt x="64" y="114"/>
                  </a:cubicBezTo>
                  <a:cubicBezTo>
                    <a:pt x="66" y="116"/>
                    <a:pt x="70" y="115"/>
                    <a:pt x="74" y="119"/>
                  </a:cubicBezTo>
                  <a:cubicBezTo>
                    <a:pt x="78" y="124"/>
                    <a:pt x="88" y="126"/>
                    <a:pt x="93" y="127"/>
                  </a:cubicBezTo>
                  <a:cubicBezTo>
                    <a:pt x="97" y="127"/>
                    <a:pt x="101" y="122"/>
                    <a:pt x="107" y="123"/>
                  </a:cubicBezTo>
                  <a:cubicBezTo>
                    <a:pt x="112" y="124"/>
                    <a:pt x="111" y="131"/>
                    <a:pt x="113" y="134"/>
                  </a:cubicBezTo>
                  <a:cubicBezTo>
                    <a:pt x="115" y="137"/>
                    <a:pt x="138" y="138"/>
                    <a:pt x="142" y="140"/>
                  </a:cubicBezTo>
                  <a:cubicBezTo>
                    <a:pt x="144" y="140"/>
                    <a:pt x="147" y="140"/>
                    <a:pt x="151" y="140"/>
                  </a:cubicBezTo>
                  <a:cubicBezTo>
                    <a:pt x="151" y="139"/>
                    <a:pt x="151" y="139"/>
                    <a:pt x="151" y="138"/>
                  </a:cubicBezTo>
                  <a:cubicBezTo>
                    <a:pt x="151" y="134"/>
                    <a:pt x="154" y="131"/>
                    <a:pt x="156" y="130"/>
                  </a:cubicBezTo>
                  <a:cubicBezTo>
                    <a:pt x="159" y="128"/>
                    <a:pt x="161" y="128"/>
                    <a:pt x="164" y="127"/>
                  </a:cubicBezTo>
                  <a:cubicBezTo>
                    <a:pt x="167" y="127"/>
                    <a:pt x="164" y="122"/>
                    <a:pt x="162" y="12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4" name="Google Shape;444;p79"/>
            <p:cNvSpPr/>
            <p:nvPr/>
          </p:nvSpPr>
          <p:spPr>
            <a:xfrm>
              <a:off x="5293650" y="1946792"/>
              <a:ext cx="840353" cy="387147"/>
            </a:xfrm>
            <a:custGeom>
              <a:rect b="b" l="l" r="r" t="t"/>
              <a:pathLst>
                <a:path extrusionOk="0" h="161" w="343">
                  <a:moveTo>
                    <a:pt x="342" y="66"/>
                  </a:moveTo>
                  <a:cubicBezTo>
                    <a:pt x="341" y="64"/>
                    <a:pt x="340" y="65"/>
                    <a:pt x="339" y="66"/>
                  </a:cubicBezTo>
                  <a:cubicBezTo>
                    <a:pt x="337" y="66"/>
                    <a:pt x="333" y="67"/>
                    <a:pt x="332" y="67"/>
                  </a:cubicBezTo>
                  <a:cubicBezTo>
                    <a:pt x="330" y="67"/>
                    <a:pt x="328" y="65"/>
                    <a:pt x="328" y="63"/>
                  </a:cubicBezTo>
                  <a:cubicBezTo>
                    <a:pt x="328" y="62"/>
                    <a:pt x="327" y="60"/>
                    <a:pt x="326" y="60"/>
                  </a:cubicBezTo>
                  <a:cubicBezTo>
                    <a:pt x="324" y="60"/>
                    <a:pt x="322" y="59"/>
                    <a:pt x="321" y="56"/>
                  </a:cubicBezTo>
                  <a:cubicBezTo>
                    <a:pt x="319" y="52"/>
                    <a:pt x="317" y="52"/>
                    <a:pt x="315" y="51"/>
                  </a:cubicBezTo>
                  <a:cubicBezTo>
                    <a:pt x="314" y="50"/>
                    <a:pt x="309" y="53"/>
                    <a:pt x="307" y="54"/>
                  </a:cubicBezTo>
                  <a:cubicBezTo>
                    <a:pt x="305" y="55"/>
                    <a:pt x="301" y="53"/>
                    <a:pt x="299" y="52"/>
                  </a:cubicBezTo>
                  <a:cubicBezTo>
                    <a:pt x="296" y="52"/>
                    <a:pt x="295" y="47"/>
                    <a:pt x="292" y="48"/>
                  </a:cubicBezTo>
                  <a:cubicBezTo>
                    <a:pt x="290" y="48"/>
                    <a:pt x="289" y="53"/>
                    <a:pt x="287" y="53"/>
                  </a:cubicBezTo>
                  <a:cubicBezTo>
                    <a:pt x="285" y="53"/>
                    <a:pt x="282" y="44"/>
                    <a:pt x="279" y="38"/>
                  </a:cubicBezTo>
                  <a:cubicBezTo>
                    <a:pt x="275" y="33"/>
                    <a:pt x="269" y="22"/>
                    <a:pt x="263" y="20"/>
                  </a:cubicBezTo>
                  <a:cubicBezTo>
                    <a:pt x="257" y="18"/>
                    <a:pt x="259" y="15"/>
                    <a:pt x="261" y="13"/>
                  </a:cubicBezTo>
                  <a:cubicBezTo>
                    <a:pt x="262" y="12"/>
                    <a:pt x="257" y="12"/>
                    <a:pt x="255" y="13"/>
                  </a:cubicBezTo>
                  <a:cubicBezTo>
                    <a:pt x="253" y="14"/>
                    <a:pt x="250" y="17"/>
                    <a:pt x="247" y="17"/>
                  </a:cubicBezTo>
                  <a:cubicBezTo>
                    <a:pt x="245" y="18"/>
                    <a:pt x="241" y="22"/>
                    <a:pt x="238" y="21"/>
                  </a:cubicBezTo>
                  <a:cubicBezTo>
                    <a:pt x="235" y="20"/>
                    <a:pt x="234" y="24"/>
                    <a:pt x="232" y="22"/>
                  </a:cubicBezTo>
                  <a:cubicBezTo>
                    <a:pt x="230" y="20"/>
                    <a:pt x="235" y="19"/>
                    <a:pt x="235" y="17"/>
                  </a:cubicBezTo>
                  <a:cubicBezTo>
                    <a:pt x="235" y="15"/>
                    <a:pt x="231" y="18"/>
                    <a:pt x="230" y="16"/>
                  </a:cubicBezTo>
                  <a:cubicBezTo>
                    <a:pt x="229" y="15"/>
                    <a:pt x="226" y="14"/>
                    <a:pt x="226" y="16"/>
                  </a:cubicBezTo>
                  <a:cubicBezTo>
                    <a:pt x="226" y="18"/>
                    <a:pt x="224" y="17"/>
                    <a:pt x="224" y="15"/>
                  </a:cubicBezTo>
                  <a:cubicBezTo>
                    <a:pt x="224" y="14"/>
                    <a:pt x="222" y="12"/>
                    <a:pt x="221" y="13"/>
                  </a:cubicBezTo>
                  <a:cubicBezTo>
                    <a:pt x="219" y="15"/>
                    <a:pt x="214" y="16"/>
                    <a:pt x="213" y="15"/>
                  </a:cubicBezTo>
                  <a:cubicBezTo>
                    <a:pt x="212" y="13"/>
                    <a:pt x="214" y="13"/>
                    <a:pt x="214" y="11"/>
                  </a:cubicBezTo>
                  <a:cubicBezTo>
                    <a:pt x="214" y="9"/>
                    <a:pt x="212" y="7"/>
                    <a:pt x="213" y="5"/>
                  </a:cubicBezTo>
                  <a:cubicBezTo>
                    <a:pt x="213" y="3"/>
                    <a:pt x="209" y="1"/>
                    <a:pt x="207" y="2"/>
                  </a:cubicBezTo>
                  <a:cubicBezTo>
                    <a:pt x="205" y="2"/>
                    <a:pt x="203" y="2"/>
                    <a:pt x="201" y="1"/>
                  </a:cubicBezTo>
                  <a:cubicBezTo>
                    <a:pt x="199" y="0"/>
                    <a:pt x="191" y="1"/>
                    <a:pt x="190" y="3"/>
                  </a:cubicBezTo>
                  <a:cubicBezTo>
                    <a:pt x="190" y="5"/>
                    <a:pt x="180" y="7"/>
                    <a:pt x="178" y="7"/>
                  </a:cubicBezTo>
                  <a:cubicBezTo>
                    <a:pt x="176" y="8"/>
                    <a:pt x="169" y="9"/>
                    <a:pt x="166" y="10"/>
                  </a:cubicBezTo>
                  <a:cubicBezTo>
                    <a:pt x="163" y="10"/>
                    <a:pt x="161" y="12"/>
                    <a:pt x="157" y="12"/>
                  </a:cubicBezTo>
                  <a:cubicBezTo>
                    <a:pt x="154" y="12"/>
                    <a:pt x="148" y="13"/>
                    <a:pt x="145" y="15"/>
                  </a:cubicBezTo>
                  <a:cubicBezTo>
                    <a:pt x="142" y="17"/>
                    <a:pt x="137" y="15"/>
                    <a:pt x="135" y="16"/>
                  </a:cubicBezTo>
                  <a:cubicBezTo>
                    <a:pt x="132" y="17"/>
                    <a:pt x="129" y="16"/>
                    <a:pt x="127" y="16"/>
                  </a:cubicBezTo>
                  <a:cubicBezTo>
                    <a:pt x="126" y="17"/>
                    <a:pt x="127" y="21"/>
                    <a:pt x="128" y="23"/>
                  </a:cubicBezTo>
                  <a:cubicBezTo>
                    <a:pt x="129" y="25"/>
                    <a:pt x="135" y="26"/>
                    <a:pt x="135" y="27"/>
                  </a:cubicBezTo>
                  <a:cubicBezTo>
                    <a:pt x="136" y="28"/>
                    <a:pt x="129" y="28"/>
                    <a:pt x="126" y="29"/>
                  </a:cubicBezTo>
                  <a:cubicBezTo>
                    <a:pt x="123" y="29"/>
                    <a:pt x="124" y="33"/>
                    <a:pt x="125" y="35"/>
                  </a:cubicBezTo>
                  <a:cubicBezTo>
                    <a:pt x="126" y="36"/>
                    <a:pt x="122" y="38"/>
                    <a:pt x="120" y="39"/>
                  </a:cubicBezTo>
                  <a:cubicBezTo>
                    <a:pt x="117" y="40"/>
                    <a:pt x="120" y="44"/>
                    <a:pt x="122" y="44"/>
                  </a:cubicBezTo>
                  <a:cubicBezTo>
                    <a:pt x="124" y="44"/>
                    <a:pt x="126" y="45"/>
                    <a:pt x="128" y="45"/>
                  </a:cubicBezTo>
                  <a:cubicBezTo>
                    <a:pt x="130" y="45"/>
                    <a:pt x="130" y="49"/>
                    <a:pt x="130" y="51"/>
                  </a:cubicBezTo>
                  <a:cubicBezTo>
                    <a:pt x="130" y="54"/>
                    <a:pt x="128" y="54"/>
                    <a:pt x="125" y="54"/>
                  </a:cubicBezTo>
                  <a:cubicBezTo>
                    <a:pt x="122" y="54"/>
                    <a:pt x="120" y="52"/>
                    <a:pt x="119" y="52"/>
                  </a:cubicBezTo>
                  <a:cubicBezTo>
                    <a:pt x="117" y="51"/>
                    <a:pt x="117" y="55"/>
                    <a:pt x="116" y="56"/>
                  </a:cubicBezTo>
                  <a:cubicBezTo>
                    <a:pt x="114" y="57"/>
                    <a:pt x="114" y="53"/>
                    <a:pt x="111" y="53"/>
                  </a:cubicBezTo>
                  <a:cubicBezTo>
                    <a:pt x="109" y="53"/>
                    <a:pt x="107" y="53"/>
                    <a:pt x="106" y="51"/>
                  </a:cubicBezTo>
                  <a:cubicBezTo>
                    <a:pt x="105" y="48"/>
                    <a:pt x="100" y="48"/>
                    <a:pt x="98" y="50"/>
                  </a:cubicBezTo>
                  <a:cubicBezTo>
                    <a:pt x="95" y="52"/>
                    <a:pt x="95" y="51"/>
                    <a:pt x="93" y="50"/>
                  </a:cubicBezTo>
                  <a:cubicBezTo>
                    <a:pt x="91" y="48"/>
                    <a:pt x="85" y="51"/>
                    <a:pt x="85" y="52"/>
                  </a:cubicBezTo>
                  <a:cubicBezTo>
                    <a:pt x="84" y="54"/>
                    <a:pt x="80" y="55"/>
                    <a:pt x="77" y="53"/>
                  </a:cubicBezTo>
                  <a:cubicBezTo>
                    <a:pt x="74" y="51"/>
                    <a:pt x="72" y="51"/>
                    <a:pt x="72" y="53"/>
                  </a:cubicBezTo>
                  <a:cubicBezTo>
                    <a:pt x="72" y="56"/>
                    <a:pt x="70" y="54"/>
                    <a:pt x="70" y="52"/>
                  </a:cubicBezTo>
                  <a:cubicBezTo>
                    <a:pt x="70" y="51"/>
                    <a:pt x="65" y="48"/>
                    <a:pt x="62" y="46"/>
                  </a:cubicBezTo>
                  <a:cubicBezTo>
                    <a:pt x="60" y="45"/>
                    <a:pt x="53" y="45"/>
                    <a:pt x="53" y="43"/>
                  </a:cubicBezTo>
                  <a:cubicBezTo>
                    <a:pt x="52" y="42"/>
                    <a:pt x="48" y="41"/>
                    <a:pt x="47" y="43"/>
                  </a:cubicBezTo>
                  <a:cubicBezTo>
                    <a:pt x="46" y="46"/>
                    <a:pt x="44" y="44"/>
                    <a:pt x="42" y="43"/>
                  </a:cubicBezTo>
                  <a:cubicBezTo>
                    <a:pt x="41" y="42"/>
                    <a:pt x="37" y="44"/>
                    <a:pt x="36" y="45"/>
                  </a:cubicBezTo>
                  <a:cubicBezTo>
                    <a:pt x="34" y="46"/>
                    <a:pt x="30" y="49"/>
                    <a:pt x="27" y="49"/>
                  </a:cubicBezTo>
                  <a:cubicBezTo>
                    <a:pt x="24" y="49"/>
                    <a:pt x="26" y="52"/>
                    <a:pt x="23" y="53"/>
                  </a:cubicBezTo>
                  <a:cubicBezTo>
                    <a:pt x="19" y="54"/>
                    <a:pt x="20" y="56"/>
                    <a:pt x="20" y="58"/>
                  </a:cubicBezTo>
                  <a:cubicBezTo>
                    <a:pt x="21" y="59"/>
                    <a:pt x="23" y="62"/>
                    <a:pt x="20" y="63"/>
                  </a:cubicBezTo>
                  <a:cubicBezTo>
                    <a:pt x="17" y="64"/>
                    <a:pt x="15" y="59"/>
                    <a:pt x="13" y="57"/>
                  </a:cubicBezTo>
                  <a:cubicBezTo>
                    <a:pt x="10" y="55"/>
                    <a:pt x="8" y="58"/>
                    <a:pt x="8" y="60"/>
                  </a:cubicBezTo>
                  <a:cubicBezTo>
                    <a:pt x="8" y="63"/>
                    <a:pt x="5" y="63"/>
                    <a:pt x="3" y="66"/>
                  </a:cubicBezTo>
                  <a:cubicBezTo>
                    <a:pt x="2" y="68"/>
                    <a:pt x="6" y="69"/>
                    <a:pt x="6" y="70"/>
                  </a:cubicBezTo>
                  <a:cubicBezTo>
                    <a:pt x="6" y="71"/>
                    <a:pt x="4" y="72"/>
                    <a:pt x="3" y="72"/>
                  </a:cubicBezTo>
                  <a:cubicBezTo>
                    <a:pt x="2" y="73"/>
                    <a:pt x="0" y="76"/>
                    <a:pt x="1" y="78"/>
                  </a:cubicBezTo>
                  <a:cubicBezTo>
                    <a:pt x="2" y="79"/>
                    <a:pt x="6" y="78"/>
                    <a:pt x="6" y="81"/>
                  </a:cubicBezTo>
                  <a:cubicBezTo>
                    <a:pt x="6" y="83"/>
                    <a:pt x="5" y="86"/>
                    <a:pt x="8" y="85"/>
                  </a:cubicBezTo>
                  <a:cubicBezTo>
                    <a:pt x="10" y="85"/>
                    <a:pt x="12" y="85"/>
                    <a:pt x="14" y="85"/>
                  </a:cubicBezTo>
                  <a:cubicBezTo>
                    <a:pt x="15" y="85"/>
                    <a:pt x="16" y="88"/>
                    <a:pt x="19" y="91"/>
                  </a:cubicBezTo>
                  <a:cubicBezTo>
                    <a:pt x="21" y="94"/>
                    <a:pt x="23" y="95"/>
                    <a:pt x="20" y="96"/>
                  </a:cubicBezTo>
                  <a:cubicBezTo>
                    <a:pt x="17" y="97"/>
                    <a:pt x="18" y="98"/>
                    <a:pt x="22" y="100"/>
                  </a:cubicBezTo>
                  <a:cubicBezTo>
                    <a:pt x="23" y="100"/>
                    <a:pt x="24" y="101"/>
                    <a:pt x="25" y="102"/>
                  </a:cubicBezTo>
                  <a:cubicBezTo>
                    <a:pt x="25" y="101"/>
                    <a:pt x="26" y="101"/>
                    <a:pt x="26" y="100"/>
                  </a:cubicBezTo>
                  <a:cubicBezTo>
                    <a:pt x="30" y="97"/>
                    <a:pt x="38" y="93"/>
                    <a:pt x="44" y="95"/>
                  </a:cubicBezTo>
                  <a:cubicBezTo>
                    <a:pt x="49" y="96"/>
                    <a:pt x="54" y="94"/>
                    <a:pt x="57" y="97"/>
                  </a:cubicBezTo>
                  <a:cubicBezTo>
                    <a:pt x="59" y="101"/>
                    <a:pt x="57" y="107"/>
                    <a:pt x="58" y="110"/>
                  </a:cubicBezTo>
                  <a:cubicBezTo>
                    <a:pt x="59" y="112"/>
                    <a:pt x="53" y="112"/>
                    <a:pt x="49" y="112"/>
                  </a:cubicBezTo>
                  <a:cubicBezTo>
                    <a:pt x="46" y="111"/>
                    <a:pt x="38" y="113"/>
                    <a:pt x="39" y="116"/>
                  </a:cubicBezTo>
                  <a:cubicBezTo>
                    <a:pt x="40" y="118"/>
                    <a:pt x="43" y="123"/>
                    <a:pt x="38" y="120"/>
                  </a:cubicBezTo>
                  <a:cubicBezTo>
                    <a:pt x="33" y="118"/>
                    <a:pt x="31" y="123"/>
                    <a:pt x="33" y="123"/>
                  </a:cubicBezTo>
                  <a:cubicBezTo>
                    <a:pt x="36" y="123"/>
                    <a:pt x="40" y="126"/>
                    <a:pt x="40" y="129"/>
                  </a:cubicBezTo>
                  <a:cubicBezTo>
                    <a:pt x="40" y="131"/>
                    <a:pt x="40" y="136"/>
                    <a:pt x="43" y="135"/>
                  </a:cubicBezTo>
                  <a:cubicBezTo>
                    <a:pt x="45" y="134"/>
                    <a:pt x="45" y="139"/>
                    <a:pt x="49" y="139"/>
                  </a:cubicBezTo>
                  <a:cubicBezTo>
                    <a:pt x="52" y="138"/>
                    <a:pt x="55" y="140"/>
                    <a:pt x="53" y="143"/>
                  </a:cubicBezTo>
                  <a:cubicBezTo>
                    <a:pt x="50" y="146"/>
                    <a:pt x="54" y="155"/>
                    <a:pt x="55" y="153"/>
                  </a:cubicBezTo>
                  <a:cubicBezTo>
                    <a:pt x="56" y="152"/>
                    <a:pt x="55" y="149"/>
                    <a:pt x="56" y="147"/>
                  </a:cubicBezTo>
                  <a:cubicBezTo>
                    <a:pt x="55" y="143"/>
                    <a:pt x="63" y="143"/>
                    <a:pt x="65" y="143"/>
                  </a:cubicBezTo>
                  <a:cubicBezTo>
                    <a:pt x="68" y="143"/>
                    <a:pt x="72" y="147"/>
                    <a:pt x="75" y="151"/>
                  </a:cubicBezTo>
                  <a:cubicBezTo>
                    <a:pt x="78" y="155"/>
                    <a:pt x="81" y="152"/>
                    <a:pt x="81" y="152"/>
                  </a:cubicBezTo>
                  <a:cubicBezTo>
                    <a:pt x="82" y="115"/>
                    <a:pt x="82" y="115"/>
                    <a:pt x="82" y="115"/>
                  </a:cubicBezTo>
                  <a:cubicBezTo>
                    <a:pt x="104" y="109"/>
                    <a:pt x="104" y="109"/>
                    <a:pt x="104" y="109"/>
                  </a:cubicBezTo>
                  <a:cubicBezTo>
                    <a:pt x="104" y="109"/>
                    <a:pt x="104" y="108"/>
                    <a:pt x="104" y="108"/>
                  </a:cubicBezTo>
                  <a:cubicBezTo>
                    <a:pt x="107" y="104"/>
                    <a:pt x="111" y="107"/>
                    <a:pt x="112" y="108"/>
                  </a:cubicBezTo>
                  <a:cubicBezTo>
                    <a:pt x="113" y="109"/>
                    <a:pt x="113" y="104"/>
                    <a:pt x="116" y="104"/>
                  </a:cubicBezTo>
                  <a:cubicBezTo>
                    <a:pt x="119" y="104"/>
                    <a:pt x="115" y="109"/>
                    <a:pt x="118" y="109"/>
                  </a:cubicBezTo>
                  <a:cubicBezTo>
                    <a:pt x="119" y="109"/>
                    <a:pt x="123" y="115"/>
                    <a:pt x="122" y="120"/>
                  </a:cubicBezTo>
                  <a:cubicBezTo>
                    <a:pt x="125" y="123"/>
                    <a:pt x="131" y="129"/>
                    <a:pt x="132" y="131"/>
                  </a:cubicBezTo>
                  <a:cubicBezTo>
                    <a:pt x="133" y="133"/>
                    <a:pt x="141" y="129"/>
                    <a:pt x="143" y="130"/>
                  </a:cubicBezTo>
                  <a:cubicBezTo>
                    <a:pt x="145" y="131"/>
                    <a:pt x="158" y="131"/>
                    <a:pt x="160" y="131"/>
                  </a:cubicBezTo>
                  <a:cubicBezTo>
                    <a:pt x="162" y="131"/>
                    <a:pt x="164" y="135"/>
                    <a:pt x="167" y="136"/>
                  </a:cubicBezTo>
                  <a:cubicBezTo>
                    <a:pt x="169" y="136"/>
                    <a:pt x="168" y="141"/>
                    <a:pt x="169" y="144"/>
                  </a:cubicBezTo>
                  <a:cubicBezTo>
                    <a:pt x="169" y="147"/>
                    <a:pt x="173" y="150"/>
                    <a:pt x="173" y="152"/>
                  </a:cubicBezTo>
                  <a:cubicBezTo>
                    <a:pt x="174" y="155"/>
                    <a:pt x="178" y="154"/>
                    <a:pt x="180" y="154"/>
                  </a:cubicBezTo>
                  <a:cubicBezTo>
                    <a:pt x="183" y="155"/>
                    <a:pt x="187" y="156"/>
                    <a:pt x="187" y="159"/>
                  </a:cubicBezTo>
                  <a:cubicBezTo>
                    <a:pt x="188" y="161"/>
                    <a:pt x="191" y="159"/>
                    <a:pt x="191" y="157"/>
                  </a:cubicBezTo>
                  <a:cubicBezTo>
                    <a:pt x="192" y="155"/>
                    <a:pt x="195" y="153"/>
                    <a:pt x="200" y="151"/>
                  </a:cubicBezTo>
                  <a:cubicBezTo>
                    <a:pt x="202" y="150"/>
                    <a:pt x="204" y="150"/>
                    <a:pt x="205" y="150"/>
                  </a:cubicBezTo>
                  <a:cubicBezTo>
                    <a:pt x="206" y="148"/>
                    <a:pt x="207" y="146"/>
                    <a:pt x="208" y="145"/>
                  </a:cubicBezTo>
                  <a:cubicBezTo>
                    <a:pt x="209" y="145"/>
                    <a:pt x="212" y="142"/>
                    <a:pt x="213" y="140"/>
                  </a:cubicBezTo>
                  <a:cubicBezTo>
                    <a:pt x="213" y="137"/>
                    <a:pt x="220" y="137"/>
                    <a:pt x="224" y="140"/>
                  </a:cubicBezTo>
                  <a:cubicBezTo>
                    <a:pt x="229" y="142"/>
                    <a:pt x="231" y="142"/>
                    <a:pt x="232" y="138"/>
                  </a:cubicBezTo>
                  <a:cubicBezTo>
                    <a:pt x="232" y="135"/>
                    <a:pt x="238" y="134"/>
                    <a:pt x="240" y="135"/>
                  </a:cubicBezTo>
                  <a:cubicBezTo>
                    <a:pt x="242" y="136"/>
                    <a:pt x="249" y="139"/>
                    <a:pt x="252" y="138"/>
                  </a:cubicBezTo>
                  <a:cubicBezTo>
                    <a:pt x="255" y="137"/>
                    <a:pt x="269" y="138"/>
                    <a:pt x="273" y="139"/>
                  </a:cubicBezTo>
                  <a:cubicBezTo>
                    <a:pt x="277" y="140"/>
                    <a:pt x="278" y="138"/>
                    <a:pt x="281" y="142"/>
                  </a:cubicBezTo>
                  <a:cubicBezTo>
                    <a:pt x="284" y="145"/>
                    <a:pt x="285" y="142"/>
                    <a:pt x="288" y="144"/>
                  </a:cubicBezTo>
                  <a:cubicBezTo>
                    <a:pt x="288" y="143"/>
                    <a:pt x="288" y="142"/>
                    <a:pt x="288" y="141"/>
                  </a:cubicBezTo>
                  <a:cubicBezTo>
                    <a:pt x="288" y="138"/>
                    <a:pt x="292" y="136"/>
                    <a:pt x="293" y="134"/>
                  </a:cubicBezTo>
                  <a:cubicBezTo>
                    <a:pt x="293" y="133"/>
                    <a:pt x="289" y="127"/>
                    <a:pt x="289" y="125"/>
                  </a:cubicBezTo>
                  <a:cubicBezTo>
                    <a:pt x="289" y="123"/>
                    <a:pt x="289" y="119"/>
                    <a:pt x="287" y="118"/>
                  </a:cubicBezTo>
                  <a:cubicBezTo>
                    <a:pt x="285" y="117"/>
                    <a:pt x="291" y="114"/>
                    <a:pt x="292" y="115"/>
                  </a:cubicBezTo>
                  <a:cubicBezTo>
                    <a:pt x="295" y="115"/>
                    <a:pt x="299" y="112"/>
                    <a:pt x="300" y="113"/>
                  </a:cubicBezTo>
                  <a:cubicBezTo>
                    <a:pt x="301" y="114"/>
                    <a:pt x="304" y="115"/>
                    <a:pt x="306" y="115"/>
                  </a:cubicBezTo>
                  <a:cubicBezTo>
                    <a:pt x="308" y="115"/>
                    <a:pt x="307" y="112"/>
                    <a:pt x="306" y="111"/>
                  </a:cubicBezTo>
                  <a:cubicBezTo>
                    <a:pt x="305" y="109"/>
                    <a:pt x="310" y="98"/>
                    <a:pt x="311" y="94"/>
                  </a:cubicBezTo>
                  <a:cubicBezTo>
                    <a:pt x="312" y="91"/>
                    <a:pt x="314" y="94"/>
                    <a:pt x="317" y="94"/>
                  </a:cubicBezTo>
                  <a:cubicBezTo>
                    <a:pt x="320" y="95"/>
                    <a:pt x="323" y="94"/>
                    <a:pt x="325" y="95"/>
                  </a:cubicBezTo>
                  <a:cubicBezTo>
                    <a:pt x="326" y="96"/>
                    <a:pt x="331" y="94"/>
                    <a:pt x="333" y="92"/>
                  </a:cubicBezTo>
                  <a:cubicBezTo>
                    <a:pt x="334" y="90"/>
                    <a:pt x="331" y="90"/>
                    <a:pt x="331" y="85"/>
                  </a:cubicBezTo>
                  <a:cubicBezTo>
                    <a:pt x="332" y="81"/>
                    <a:pt x="334" y="79"/>
                    <a:pt x="337" y="79"/>
                  </a:cubicBezTo>
                  <a:cubicBezTo>
                    <a:pt x="340" y="79"/>
                    <a:pt x="341" y="76"/>
                    <a:pt x="341" y="74"/>
                  </a:cubicBezTo>
                  <a:cubicBezTo>
                    <a:pt x="341" y="73"/>
                    <a:pt x="343" y="71"/>
                    <a:pt x="343" y="69"/>
                  </a:cubicBezTo>
                  <a:cubicBezTo>
                    <a:pt x="343" y="68"/>
                    <a:pt x="342" y="67"/>
                    <a:pt x="342" y="66"/>
                  </a:cubicBezTo>
                  <a:close/>
                  <a:moveTo>
                    <a:pt x="129" y="102"/>
                  </a:moveTo>
                  <a:cubicBezTo>
                    <a:pt x="128" y="104"/>
                    <a:pt x="118" y="101"/>
                    <a:pt x="117" y="99"/>
                  </a:cubicBezTo>
                  <a:cubicBezTo>
                    <a:pt x="116" y="97"/>
                    <a:pt x="131" y="99"/>
                    <a:pt x="129" y="102"/>
                  </a:cubicBezTo>
                  <a:close/>
                  <a:moveTo>
                    <a:pt x="270" y="101"/>
                  </a:moveTo>
                  <a:cubicBezTo>
                    <a:pt x="263" y="101"/>
                    <a:pt x="248" y="98"/>
                    <a:pt x="241" y="105"/>
                  </a:cubicBezTo>
                  <a:cubicBezTo>
                    <a:pt x="235" y="111"/>
                    <a:pt x="240" y="115"/>
                    <a:pt x="237" y="115"/>
                  </a:cubicBezTo>
                  <a:cubicBezTo>
                    <a:pt x="234" y="116"/>
                    <a:pt x="232" y="105"/>
                    <a:pt x="236" y="102"/>
                  </a:cubicBezTo>
                  <a:cubicBezTo>
                    <a:pt x="239" y="98"/>
                    <a:pt x="251" y="97"/>
                    <a:pt x="258" y="98"/>
                  </a:cubicBezTo>
                  <a:cubicBezTo>
                    <a:pt x="265" y="100"/>
                    <a:pt x="277" y="97"/>
                    <a:pt x="279" y="97"/>
                  </a:cubicBezTo>
                  <a:cubicBezTo>
                    <a:pt x="280" y="98"/>
                    <a:pt x="277" y="101"/>
                    <a:pt x="270" y="101"/>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5" name="Google Shape;445;p79"/>
            <p:cNvSpPr/>
            <p:nvPr/>
          </p:nvSpPr>
          <p:spPr>
            <a:xfrm>
              <a:off x="4593184" y="3094006"/>
              <a:ext cx="380282" cy="390196"/>
            </a:xfrm>
            <a:custGeom>
              <a:rect b="b" l="l" r="r" t="t"/>
              <a:pathLst>
                <a:path extrusionOk="0" h="162" w="155">
                  <a:moveTo>
                    <a:pt x="142" y="107"/>
                  </a:moveTo>
                  <a:cubicBezTo>
                    <a:pt x="137" y="105"/>
                    <a:pt x="136" y="77"/>
                    <a:pt x="138" y="76"/>
                  </a:cubicBezTo>
                  <a:cubicBezTo>
                    <a:pt x="138" y="76"/>
                    <a:pt x="138" y="76"/>
                    <a:pt x="139" y="77"/>
                  </a:cubicBezTo>
                  <a:cubicBezTo>
                    <a:pt x="138" y="70"/>
                    <a:pt x="138" y="70"/>
                    <a:pt x="138" y="70"/>
                  </a:cubicBezTo>
                  <a:cubicBezTo>
                    <a:pt x="138" y="70"/>
                    <a:pt x="138" y="70"/>
                    <a:pt x="138" y="70"/>
                  </a:cubicBezTo>
                  <a:cubicBezTo>
                    <a:pt x="137" y="70"/>
                    <a:pt x="136" y="69"/>
                    <a:pt x="136" y="68"/>
                  </a:cubicBezTo>
                  <a:cubicBezTo>
                    <a:pt x="136" y="65"/>
                    <a:pt x="138" y="65"/>
                    <a:pt x="138" y="65"/>
                  </a:cubicBezTo>
                  <a:cubicBezTo>
                    <a:pt x="138" y="65"/>
                    <a:pt x="137" y="61"/>
                    <a:pt x="140" y="60"/>
                  </a:cubicBezTo>
                  <a:cubicBezTo>
                    <a:pt x="140" y="60"/>
                    <a:pt x="140" y="59"/>
                    <a:pt x="141" y="59"/>
                  </a:cubicBezTo>
                  <a:cubicBezTo>
                    <a:pt x="142" y="58"/>
                    <a:pt x="142" y="55"/>
                    <a:pt x="142" y="53"/>
                  </a:cubicBezTo>
                  <a:cubicBezTo>
                    <a:pt x="142" y="51"/>
                    <a:pt x="143" y="48"/>
                    <a:pt x="143" y="46"/>
                  </a:cubicBezTo>
                  <a:cubicBezTo>
                    <a:pt x="144" y="44"/>
                    <a:pt x="144" y="41"/>
                    <a:pt x="146" y="40"/>
                  </a:cubicBezTo>
                  <a:cubicBezTo>
                    <a:pt x="147" y="39"/>
                    <a:pt x="147" y="36"/>
                    <a:pt x="149" y="35"/>
                  </a:cubicBezTo>
                  <a:cubicBezTo>
                    <a:pt x="151" y="34"/>
                    <a:pt x="152" y="34"/>
                    <a:pt x="152" y="33"/>
                  </a:cubicBezTo>
                  <a:cubicBezTo>
                    <a:pt x="152" y="31"/>
                    <a:pt x="155" y="30"/>
                    <a:pt x="155" y="28"/>
                  </a:cubicBezTo>
                  <a:cubicBezTo>
                    <a:pt x="155" y="27"/>
                    <a:pt x="152" y="26"/>
                    <a:pt x="152" y="24"/>
                  </a:cubicBezTo>
                  <a:cubicBezTo>
                    <a:pt x="152" y="22"/>
                    <a:pt x="153" y="17"/>
                    <a:pt x="153" y="17"/>
                  </a:cubicBezTo>
                  <a:cubicBezTo>
                    <a:pt x="153" y="17"/>
                    <a:pt x="153" y="17"/>
                    <a:pt x="153" y="17"/>
                  </a:cubicBezTo>
                  <a:cubicBezTo>
                    <a:pt x="149" y="13"/>
                    <a:pt x="144" y="9"/>
                    <a:pt x="143" y="9"/>
                  </a:cubicBezTo>
                  <a:cubicBezTo>
                    <a:pt x="141" y="8"/>
                    <a:pt x="139" y="10"/>
                    <a:pt x="139" y="10"/>
                  </a:cubicBezTo>
                  <a:cubicBezTo>
                    <a:pt x="139" y="10"/>
                    <a:pt x="136" y="7"/>
                    <a:pt x="134" y="9"/>
                  </a:cubicBezTo>
                  <a:cubicBezTo>
                    <a:pt x="132" y="11"/>
                    <a:pt x="129" y="9"/>
                    <a:pt x="129" y="9"/>
                  </a:cubicBezTo>
                  <a:cubicBezTo>
                    <a:pt x="129" y="9"/>
                    <a:pt x="126" y="8"/>
                    <a:pt x="125" y="5"/>
                  </a:cubicBezTo>
                  <a:cubicBezTo>
                    <a:pt x="125" y="4"/>
                    <a:pt x="124" y="3"/>
                    <a:pt x="123" y="3"/>
                  </a:cubicBezTo>
                  <a:cubicBezTo>
                    <a:pt x="123" y="3"/>
                    <a:pt x="123" y="3"/>
                    <a:pt x="123" y="3"/>
                  </a:cubicBezTo>
                  <a:cubicBezTo>
                    <a:pt x="117" y="4"/>
                    <a:pt x="117" y="4"/>
                    <a:pt x="117" y="4"/>
                  </a:cubicBezTo>
                  <a:cubicBezTo>
                    <a:pt x="117" y="4"/>
                    <a:pt x="109" y="0"/>
                    <a:pt x="108" y="3"/>
                  </a:cubicBezTo>
                  <a:cubicBezTo>
                    <a:pt x="106" y="6"/>
                    <a:pt x="105" y="4"/>
                    <a:pt x="101" y="4"/>
                  </a:cubicBezTo>
                  <a:cubicBezTo>
                    <a:pt x="97" y="4"/>
                    <a:pt x="94" y="6"/>
                    <a:pt x="92" y="7"/>
                  </a:cubicBezTo>
                  <a:cubicBezTo>
                    <a:pt x="90" y="8"/>
                    <a:pt x="87" y="6"/>
                    <a:pt x="85" y="7"/>
                  </a:cubicBezTo>
                  <a:cubicBezTo>
                    <a:pt x="84" y="8"/>
                    <a:pt x="83" y="12"/>
                    <a:pt x="83" y="12"/>
                  </a:cubicBezTo>
                  <a:cubicBezTo>
                    <a:pt x="67" y="9"/>
                    <a:pt x="67" y="9"/>
                    <a:pt x="67" y="9"/>
                  </a:cubicBezTo>
                  <a:cubicBezTo>
                    <a:pt x="67" y="9"/>
                    <a:pt x="64" y="5"/>
                    <a:pt x="60" y="5"/>
                  </a:cubicBezTo>
                  <a:cubicBezTo>
                    <a:pt x="56" y="5"/>
                    <a:pt x="51" y="11"/>
                    <a:pt x="51" y="11"/>
                  </a:cubicBezTo>
                  <a:cubicBezTo>
                    <a:pt x="51" y="17"/>
                    <a:pt x="51" y="17"/>
                    <a:pt x="51" y="17"/>
                  </a:cubicBezTo>
                  <a:cubicBezTo>
                    <a:pt x="52" y="20"/>
                    <a:pt x="51" y="24"/>
                    <a:pt x="50" y="26"/>
                  </a:cubicBezTo>
                  <a:cubicBezTo>
                    <a:pt x="48" y="28"/>
                    <a:pt x="47" y="29"/>
                    <a:pt x="47" y="35"/>
                  </a:cubicBezTo>
                  <a:cubicBezTo>
                    <a:pt x="47" y="40"/>
                    <a:pt x="40" y="48"/>
                    <a:pt x="40" y="52"/>
                  </a:cubicBezTo>
                  <a:cubicBezTo>
                    <a:pt x="40" y="57"/>
                    <a:pt x="33" y="59"/>
                    <a:pt x="33" y="62"/>
                  </a:cubicBezTo>
                  <a:cubicBezTo>
                    <a:pt x="33" y="64"/>
                    <a:pt x="33" y="70"/>
                    <a:pt x="33" y="76"/>
                  </a:cubicBezTo>
                  <a:cubicBezTo>
                    <a:pt x="33" y="82"/>
                    <a:pt x="30" y="77"/>
                    <a:pt x="30" y="82"/>
                  </a:cubicBezTo>
                  <a:cubicBezTo>
                    <a:pt x="30" y="87"/>
                    <a:pt x="27" y="84"/>
                    <a:pt x="24" y="87"/>
                  </a:cubicBezTo>
                  <a:cubicBezTo>
                    <a:pt x="22" y="89"/>
                    <a:pt x="21" y="90"/>
                    <a:pt x="21" y="87"/>
                  </a:cubicBezTo>
                  <a:cubicBezTo>
                    <a:pt x="21" y="85"/>
                    <a:pt x="17" y="84"/>
                    <a:pt x="14" y="87"/>
                  </a:cubicBezTo>
                  <a:cubicBezTo>
                    <a:pt x="11" y="89"/>
                    <a:pt x="10" y="87"/>
                    <a:pt x="8" y="86"/>
                  </a:cubicBezTo>
                  <a:cubicBezTo>
                    <a:pt x="7" y="86"/>
                    <a:pt x="4" y="88"/>
                    <a:pt x="0" y="90"/>
                  </a:cubicBezTo>
                  <a:cubicBezTo>
                    <a:pt x="2" y="94"/>
                    <a:pt x="3" y="97"/>
                    <a:pt x="3" y="100"/>
                  </a:cubicBezTo>
                  <a:cubicBezTo>
                    <a:pt x="3" y="100"/>
                    <a:pt x="3" y="100"/>
                    <a:pt x="4" y="101"/>
                  </a:cubicBezTo>
                  <a:cubicBezTo>
                    <a:pt x="5" y="99"/>
                    <a:pt x="7" y="98"/>
                    <a:pt x="8" y="98"/>
                  </a:cubicBezTo>
                  <a:cubicBezTo>
                    <a:pt x="11" y="98"/>
                    <a:pt x="36" y="98"/>
                    <a:pt x="36" y="98"/>
                  </a:cubicBezTo>
                  <a:cubicBezTo>
                    <a:pt x="36" y="98"/>
                    <a:pt x="38" y="102"/>
                    <a:pt x="37" y="105"/>
                  </a:cubicBezTo>
                  <a:cubicBezTo>
                    <a:pt x="36" y="108"/>
                    <a:pt x="39" y="107"/>
                    <a:pt x="40" y="111"/>
                  </a:cubicBezTo>
                  <a:cubicBezTo>
                    <a:pt x="42" y="116"/>
                    <a:pt x="44" y="118"/>
                    <a:pt x="47" y="117"/>
                  </a:cubicBezTo>
                  <a:cubicBezTo>
                    <a:pt x="51" y="115"/>
                    <a:pt x="56" y="115"/>
                    <a:pt x="57" y="115"/>
                  </a:cubicBezTo>
                  <a:cubicBezTo>
                    <a:pt x="59" y="115"/>
                    <a:pt x="58" y="109"/>
                    <a:pt x="61" y="108"/>
                  </a:cubicBezTo>
                  <a:cubicBezTo>
                    <a:pt x="63" y="107"/>
                    <a:pt x="67" y="108"/>
                    <a:pt x="67" y="108"/>
                  </a:cubicBezTo>
                  <a:cubicBezTo>
                    <a:pt x="67" y="108"/>
                    <a:pt x="68" y="110"/>
                    <a:pt x="71" y="110"/>
                  </a:cubicBezTo>
                  <a:cubicBezTo>
                    <a:pt x="75" y="110"/>
                    <a:pt x="77" y="108"/>
                    <a:pt x="77" y="111"/>
                  </a:cubicBezTo>
                  <a:cubicBezTo>
                    <a:pt x="77" y="113"/>
                    <a:pt x="77" y="116"/>
                    <a:pt x="78" y="117"/>
                  </a:cubicBezTo>
                  <a:cubicBezTo>
                    <a:pt x="80" y="118"/>
                    <a:pt x="76" y="128"/>
                    <a:pt x="77" y="129"/>
                  </a:cubicBezTo>
                  <a:cubicBezTo>
                    <a:pt x="79" y="131"/>
                    <a:pt x="82" y="134"/>
                    <a:pt x="81" y="136"/>
                  </a:cubicBezTo>
                  <a:cubicBezTo>
                    <a:pt x="81" y="138"/>
                    <a:pt x="80" y="142"/>
                    <a:pt x="81" y="143"/>
                  </a:cubicBezTo>
                  <a:cubicBezTo>
                    <a:pt x="83" y="143"/>
                    <a:pt x="83" y="141"/>
                    <a:pt x="86" y="141"/>
                  </a:cubicBezTo>
                  <a:cubicBezTo>
                    <a:pt x="89" y="141"/>
                    <a:pt x="91" y="141"/>
                    <a:pt x="93" y="140"/>
                  </a:cubicBezTo>
                  <a:cubicBezTo>
                    <a:pt x="94" y="139"/>
                    <a:pt x="95" y="140"/>
                    <a:pt x="96" y="140"/>
                  </a:cubicBezTo>
                  <a:cubicBezTo>
                    <a:pt x="97" y="140"/>
                    <a:pt x="98" y="142"/>
                    <a:pt x="98" y="142"/>
                  </a:cubicBezTo>
                  <a:cubicBezTo>
                    <a:pt x="98" y="142"/>
                    <a:pt x="99" y="145"/>
                    <a:pt x="100" y="144"/>
                  </a:cubicBezTo>
                  <a:cubicBezTo>
                    <a:pt x="102" y="143"/>
                    <a:pt x="106" y="142"/>
                    <a:pt x="105" y="143"/>
                  </a:cubicBezTo>
                  <a:cubicBezTo>
                    <a:pt x="105" y="145"/>
                    <a:pt x="106" y="148"/>
                    <a:pt x="108" y="148"/>
                  </a:cubicBezTo>
                  <a:cubicBezTo>
                    <a:pt x="109" y="147"/>
                    <a:pt x="113" y="150"/>
                    <a:pt x="115" y="150"/>
                  </a:cubicBezTo>
                  <a:cubicBezTo>
                    <a:pt x="117" y="150"/>
                    <a:pt x="119" y="150"/>
                    <a:pt x="119" y="149"/>
                  </a:cubicBezTo>
                  <a:cubicBezTo>
                    <a:pt x="119" y="148"/>
                    <a:pt x="121" y="146"/>
                    <a:pt x="122" y="147"/>
                  </a:cubicBezTo>
                  <a:cubicBezTo>
                    <a:pt x="123" y="149"/>
                    <a:pt x="124" y="152"/>
                    <a:pt x="126" y="152"/>
                  </a:cubicBezTo>
                  <a:cubicBezTo>
                    <a:pt x="128" y="152"/>
                    <a:pt x="133" y="152"/>
                    <a:pt x="133" y="154"/>
                  </a:cubicBezTo>
                  <a:cubicBezTo>
                    <a:pt x="133" y="155"/>
                    <a:pt x="134" y="159"/>
                    <a:pt x="136" y="161"/>
                  </a:cubicBezTo>
                  <a:cubicBezTo>
                    <a:pt x="138" y="162"/>
                    <a:pt x="142" y="161"/>
                    <a:pt x="142" y="161"/>
                  </a:cubicBezTo>
                  <a:cubicBezTo>
                    <a:pt x="142" y="161"/>
                    <a:pt x="143" y="160"/>
                    <a:pt x="143" y="157"/>
                  </a:cubicBezTo>
                  <a:cubicBezTo>
                    <a:pt x="143" y="154"/>
                    <a:pt x="143" y="151"/>
                    <a:pt x="142" y="151"/>
                  </a:cubicBezTo>
                  <a:cubicBezTo>
                    <a:pt x="141" y="151"/>
                    <a:pt x="139" y="154"/>
                    <a:pt x="137" y="153"/>
                  </a:cubicBezTo>
                  <a:cubicBezTo>
                    <a:pt x="134" y="152"/>
                    <a:pt x="132" y="147"/>
                    <a:pt x="131" y="146"/>
                  </a:cubicBezTo>
                  <a:cubicBezTo>
                    <a:pt x="130" y="145"/>
                    <a:pt x="133" y="141"/>
                    <a:pt x="133" y="138"/>
                  </a:cubicBezTo>
                  <a:cubicBezTo>
                    <a:pt x="133" y="136"/>
                    <a:pt x="135" y="130"/>
                    <a:pt x="133" y="129"/>
                  </a:cubicBezTo>
                  <a:cubicBezTo>
                    <a:pt x="132" y="128"/>
                    <a:pt x="133" y="126"/>
                    <a:pt x="135" y="124"/>
                  </a:cubicBezTo>
                  <a:cubicBezTo>
                    <a:pt x="136" y="123"/>
                    <a:pt x="134" y="119"/>
                    <a:pt x="137" y="119"/>
                  </a:cubicBezTo>
                  <a:cubicBezTo>
                    <a:pt x="140" y="119"/>
                    <a:pt x="145" y="119"/>
                    <a:pt x="147" y="117"/>
                  </a:cubicBezTo>
                  <a:cubicBezTo>
                    <a:pt x="147" y="117"/>
                    <a:pt x="147" y="117"/>
                    <a:pt x="147" y="117"/>
                  </a:cubicBezTo>
                  <a:cubicBezTo>
                    <a:pt x="147" y="117"/>
                    <a:pt x="148" y="116"/>
                    <a:pt x="148" y="116"/>
                  </a:cubicBezTo>
                  <a:cubicBezTo>
                    <a:pt x="146" y="113"/>
                    <a:pt x="144" y="108"/>
                    <a:pt x="142" y="10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6" name="Google Shape;446;p79"/>
            <p:cNvSpPr/>
            <p:nvPr/>
          </p:nvSpPr>
          <p:spPr>
            <a:xfrm>
              <a:off x="4930983" y="3257604"/>
              <a:ext cx="32122" cy="40645"/>
            </a:xfrm>
            <a:custGeom>
              <a:rect b="b" l="l" r="r" t="t"/>
              <a:pathLst>
                <a:path extrusionOk="0" h="17" w="13">
                  <a:moveTo>
                    <a:pt x="1" y="9"/>
                  </a:moveTo>
                  <a:cubicBezTo>
                    <a:pt x="1" y="10"/>
                    <a:pt x="2" y="14"/>
                    <a:pt x="3" y="17"/>
                  </a:cubicBezTo>
                  <a:cubicBezTo>
                    <a:pt x="4" y="16"/>
                    <a:pt x="6" y="16"/>
                    <a:pt x="6" y="15"/>
                  </a:cubicBezTo>
                  <a:cubicBezTo>
                    <a:pt x="8" y="14"/>
                    <a:pt x="13" y="5"/>
                    <a:pt x="13" y="5"/>
                  </a:cubicBezTo>
                  <a:cubicBezTo>
                    <a:pt x="11" y="4"/>
                    <a:pt x="11" y="4"/>
                    <a:pt x="11" y="4"/>
                  </a:cubicBezTo>
                  <a:cubicBezTo>
                    <a:pt x="11" y="4"/>
                    <a:pt x="11" y="2"/>
                    <a:pt x="11" y="0"/>
                  </a:cubicBezTo>
                  <a:cubicBezTo>
                    <a:pt x="9" y="0"/>
                    <a:pt x="7" y="0"/>
                    <a:pt x="7" y="0"/>
                  </a:cubicBezTo>
                  <a:cubicBezTo>
                    <a:pt x="7" y="0"/>
                    <a:pt x="7" y="3"/>
                    <a:pt x="2" y="2"/>
                  </a:cubicBezTo>
                  <a:cubicBezTo>
                    <a:pt x="2" y="2"/>
                    <a:pt x="1" y="2"/>
                    <a:pt x="0" y="2"/>
                  </a:cubicBezTo>
                  <a:cubicBezTo>
                    <a:pt x="0" y="2"/>
                    <a:pt x="0" y="2"/>
                    <a:pt x="0" y="2"/>
                  </a:cubicBezTo>
                  <a:lnTo>
                    <a:pt x="1" y="9"/>
                  </a:ln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7" name="Google Shape;447;p79"/>
            <p:cNvSpPr/>
            <p:nvPr/>
          </p:nvSpPr>
          <p:spPr>
            <a:xfrm>
              <a:off x="4950671" y="3423233"/>
              <a:ext cx="220709" cy="346501"/>
            </a:xfrm>
            <a:custGeom>
              <a:rect b="b" l="l" r="r" t="t"/>
              <a:pathLst>
                <a:path extrusionOk="0" h="144" w="90">
                  <a:moveTo>
                    <a:pt x="89" y="37"/>
                  </a:moveTo>
                  <a:cubicBezTo>
                    <a:pt x="88" y="35"/>
                    <a:pt x="87" y="25"/>
                    <a:pt x="87" y="21"/>
                  </a:cubicBezTo>
                  <a:cubicBezTo>
                    <a:pt x="88" y="17"/>
                    <a:pt x="86" y="6"/>
                    <a:pt x="86" y="1"/>
                  </a:cubicBezTo>
                  <a:cubicBezTo>
                    <a:pt x="86" y="0"/>
                    <a:pt x="86" y="0"/>
                    <a:pt x="86" y="0"/>
                  </a:cubicBezTo>
                  <a:cubicBezTo>
                    <a:pt x="82" y="2"/>
                    <a:pt x="78" y="4"/>
                    <a:pt x="77" y="5"/>
                  </a:cubicBezTo>
                  <a:cubicBezTo>
                    <a:pt x="77" y="6"/>
                    <a:pt x="73" y="5"/>
                    <a:pt x="71" y="6"/>
                  </a:cubicBezTo>
                  <a:cubicBezTo>
                    <a:pt x="69" y="8"/>
                    <a:pt x="68" y="7"/>
                    <a:pt x="66" y="6"/>
                  </a:cubicBezTo>
                  <a:cubicBezTo>
                    <a:pt x="65" y="6"/>
                    <a:pt x="64" y="8"/>
                    <a:pt x="64" y="9"/>
                  </a:cubicBezTo>
                  <a:cubicBezTo>
                    <a:pt x="63" y="11"/>
                    <a:pt x="60" y="10"/>
                    <a:pt x="59" y="10"/>
                  </a:cubicBezTo>
                  <a:cubicBezTo>
                    <a:pt x="57" y="10"/>
                    <a:pt x="53" y="11"/>
                    <a:pt x="51" y="11"/>
                  </a:cubicBezTo>
                  <a:cubicBezTo>
                    <a:pt x="50" y="11"/>
                    <a:pt x="51" y="9"/>
                    <a:pt x="49" y="8"/>
                  </a:cubicBezTo>
                  <a:cubicBezTo>
                    <a:pt x="47" y="8"/>
                    <a:pt x="45" y="9"/>
                    <a:pt x="44" y="9"/>
                  </a:cubicBezTo>
                  <a:cubicBezTo>
                    <a:pt x="43" y="9"/>
                    <a:pt x="41" y="9"/>
                    <a:pt x="39" y="9"/>
                  </a:cubicBezTo>
                  <a:cubicBezTo>
                    <a:pt x="39" y="10"/>
                    <a:pt x="39" y="11"/>
                    <a:pt x="39" y="12"/>
                  </a:cubicBezTo>
                  <a:cubicBezTo>
                    <a:pt x="37" y="16"/>
                    <a:pt x="42" y="26"/>
                    <a:pt x="42" y="30"/>
                  </a:cubicBezTo>
                  <a:cubicBezTo>
                    <a:pt x="44" y="31"/>
                    <a:pt x="46" y="33"/>
                    <a:pt x="47" y="35"/>
                  </a:cubicBezTo>
                  <a:cubicBezTo>
                    <a:pt x="50" y="37"/>
                    <a:pt x="47" y="37"/>
                    <a:pt x="48" y="43"/>
                  </a:cubicBezTo>
                  <a:cubicBezTo>
                    <a:pt x="48" y="49"/>
                    <a:pt x="45" y="47"/>
                    <a:pt x="43" y="49"/>
                  </a:cubicBezTo>
                  <a:cubicBezTo>
                    <a:pt x="41" y="51"/>
                    <a:pt x="43" y="55"/>
                    <a:pt x="42" y="56"/>
                  </a:cubicBezTo>
                  <a:cubicBezTo>
                    <a:pt x="42" y="58"/>
                    <a:pt x="35" y="48"/>
                    <a:pt x="34" y="46"/>
                  </a:cubicBezTo>
                  <a:cubicBezTo>
                    <a:pt x="34" y="45"/>
                    <a:pt x="37" y="39"/>
                    <a:pt x="36" y="35"/>
                  </a:cubicBezTo>
                  <a:cubicBezTo>
                    <a:pt x="35" y="32"/>
                    <a:pt x="31" y="34"/>
                    <a:pt x="29" y="34"/>
                  </a:cubicBezTo>
                  <a:cubicBezTo>
                    <a:pt x="28" y="34"/>
                    <a:pt x="24" y="30"/>
                    <a:pt x="24" y="30"/>
                  </a:cubicBezTo>
                  <a:cubicBezTo>
                    <a:pt x="23" y="30"/>
                    <a:pt x="0" y="39"/>
                    <a:pt x="0" y="39"/>
                  </a:cubicBezTo>
                  <a:cubicBezTo>
                    <a:pt x="2" y="45"/>
                    <a:pt x="2" y="45"/>
                    <a:pt x="2" y="45"/>
                  </a:cubicBezTo>
                  <a:cubicBezTo>
                    <a:pt x="1" y="45"/>
                    <a:pt x="1" y="45"/>
                    <a:pt x="1" y="45"/>
                  </a:cubicBezTo>
                  <a:cubicBezTo>
                    <a:pt x="3" y="48"/>
                    <a:pt x="3" y="48"/>
                    <a:pt x="3" y="48"/>
                  </a:cubicBezTo>
                  <a:cubicBezTo>
                    <a:pt x="3" y="48"/>
                    <a:pt x="10" y="48"/>
                    <a:pt x="14" y="50"/>
                  </a:cubicBezTo>
                  <a:cubicBezTo>
                    <a:pt x="17" y="52"/>
                    <a:pt x="22" y="53"/>
                    <a:pt x="23" y="54"/>
                  </a:cubicBezTo>
                  <a:cubicBezTo>
                    <a:pt x="24" y="54"/>
                    <a:pt x="23" y="63"/>
                    <a:pt x="24" y="67"/>
                  </a:cubicBezTo>
                  <a:cubicBezTo>
                    <a:pt x="24" y="71"/>
                    <a:pt x="19" y="72"/>
                    <a:pt x="21" y="74"/>
                  </a:cubicBezTo>
                  <a:cubicBezTo>
                    <a:pt x="24" y="76"/>
                    <a:pt x="22" y="80"/>
                    <a:pt x="24" y="80"/>
                  </a:cubicBezTo>
                  <a:cubicBezTo>
                    <a:pt x="25" y="81"/>
                    <a:pt x="21" y="86"/>
                    <a:pt x="19" y="87"/>
                  </a:cubicBezTo>
                  <a:cubicBezTo>
                    <a:pt x="18" y="88"/>
                    <a:pt x="19" y="92"/>
                    <a:pt x="17" y="95"/>
                  </a:cubicBezTo>
                  <a:cubicBezTo>
                    <a:pt x="16" y="97"/>
                    <a:pt x="12" y="101"/>
                    <a:pt x="9" y="103"/>
                  </a:cubicBezTo>
                  <a:cubicBezTo>
                    <a:pt x="9" y="104"/>
                    <a:pt x="9" y="104"/>
                    <a:pt x="9" y="104"/>
                  </a:cubicBezTo>
                  <a:cubicBezTo>
                    <a:pt x="10" y="105"/>
                    <a:pt x="12" y="118"/>
                    <a:pt x="14" y="119"/>
                  </a:cubicBezTo>
                  <a:cubicBezTo>
                    <a:pt x="17" y="121"/>
                    <a:pt x="15" y="134"/>
                    <a:pt x="15" y="135"/>
                  </a:cubicBezTo>
                  <a:cubicBezTo>
                    <a:pt x="15" y="136"/>
                    <a:pt x="16" y="144"/>
                    <a:pt x="16" y="144"/>
                  </a:cubicBezTo>
                  <a:cubicBezTo>
                    <a:pt x="16" y="144"/>
                    <a:pt x="19" y="144"/>
                    <a:pt x="22" y="144"/>
                  </a:cubicBezTo>
                  <a:cubicBezTo>
                    <a:pt x="22" y="142"/>
                    <a:pt x="23" y="141"/>
                    <a:pt x="23" y="140"/>
                  </a:cubicBezTo>
                  <a:cubicBezTo>
                    <a:pt x="23" y="136"/>
                    <a:pt x="20" y="139"/>
                    <a:pt x="19" y="137"/>
                  </a:cubicBezTo>
                  <a:cubicBezTo>
                    <a:pt x="18" y="134"/>
                    <a:pt x="25" y="129"/>
                    <a:pt x="32" y="127"/>
                  </a:cubicBezTo>
                  <a:cubicBezTo>
                    <a:pt x="40" y="124"/>
                    <a:pt x="42" y="123"/>
                    <a:pt x="43" y="120"/>
                  </a:cubicBezTo>
                  <a:cubicBezTo>
                    <a:pt x="44" y="118"/>
                    <a:pt x="43" y="111"/>
                    <a:pt x="44" y="108"/>
                  </a:cubicBezTo>
                  <a:cubicBezTo>
                    <a:pt x="45" y="105"/>
                    <a:pt x="43" y="104"/>
                    <a:pt x="42" y="97"/>
                  </a:cubicBezTo>
                  <a:cubicBezTo>
                    <a:pt x="42" y="91"/>
                    <a:pt x="39" y="90"/>
                    <a:pt x="38" y="87"/>
                  </a:cubicBezTo>
                  <a:cubicBezTo>
                    <a:pt x="37" y="83"/>
                    <a:pt x="38" y="81"/>
                    <a:pt x="40" y="80"/>
                  </a:cubicBezTo>
                  <a:cubicBezTo>
                    <a:pt x="42" y="80"/>
                    <a:pt x="42" y="79"/>
                    <a:pt x="44" y="76"/>
                  </a:cubicBezTo>
                  <a:cubicBezTo>
                    <a:pt x="45" y="73"/>
                    <a:pt x="47" y="74"/>
                    <a:pt x="51" y="71"/>
                  </a:cubicBezTo>
                  <a:cubicBezTo>
                    <a:pt x="54" y="69"/>
                    <a:pt x="54" y="66"/>
                    <a:pt x="59" y="62"/>
                  </a:cubicBezTo>
                  <a:cubicBezTo>
                    <a:pt x="65" y="58"/>
                    <a:pt x="71" y="58"/>
                    <a:pt x="76" y="55"/>
                  </a:cubicBezTo>
                  <a:cubicBezTo>
                    <a:pt x="81" y="52"/>
                    <a:pt x="90" y="39"/>
                    <a:pt x="89" y="37"/>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8" name="Google Shape;448;p79"/>
            <p:cNvSpPr/>
            <p:nvPr/>
          </p:nvSpPr>
          <p:spPr>
            <a:xfrm>
              <a:off x="4939272" y="3226103"/>
              <a:ext cx="222782" cy="223549"/>
            </a:xfrm>
            <a:custGeom>
              <a:rect b="b" l="l" r="r" t="t"/>
              <a:pathLst>
                <a:path extrusionOk="0" h="93" w="91">
                  <a:moveTo>
                    <a:pt x="85" y="75"/>
                  </a:moveTo>
                  <a:cubicBezTo>
                    <a:pt x="85" y="69"/>
                    <a:pt x="82" y="69"/>
                    <a:pt x="82" y="66"/>
                  </a:cubicBezTo>
                  <a:cubicBezTo>
                    <a:pt x="82" y="62"/>
                    <a:pt x="83" y="59"/>
                    <a:pt x="81" y="59"/>
                  </a:cubicBezTo>
                  <a:cubicBezTo>
                    <a:pt x="80" y="59"/>
                    <a:pt x="81" y="56"/>
                    <a:pt x="83" y="53"/>
                  </a:cubicBezTo>
                  <a:cubicBezTo>
                    <a:pt x="85" y="50"/>
                    <a:pt x="79" y="49"/>
                    <a:pt x="78" y="46"/>
                  </a:cubicBezTo>
                  <a:cubicBezTo>
                    <a:pt x="78" y="44"/>
                    <a:pt x="80" y="39"/>
                    <a:pt x="82" y="33"/>
                  </a:cubicBezTo>
                  <a:cubicBezTo>
                    <a:pt x="75" y="28"/>
                    <a:pt x="68" y="23"/>
                    <a:pt x="68" y="23"/>
                  </a:cubicBezTo>
                  <a:cubicBezTo>
                    <a:pt x="68" y="18"/>
                    <a:pt x="68" y="18"/>
                    <a:pt x="68" y="18"/>
                  </a:cubicBezTo>
                  <a:cubicBezTo>
                    <a:pt x="37" y="1"/>
                    <a:pt x="37" y="1"/>
                    <a:pt x="37" y="1"/>
                  </a:cubicBezTo>
                  <a:cubicBezTo>
                    <a:pt x="36" y="5"/>
                    <a:pt x="35" y="8"/>
                    <a:pt x="33" y="9"/>
                  </a:cubicBezTo>
                  <a:cubicBezTo>
                    <a:pt x="30" y="10"/>
                    <a:pt x="36" y="13"/>
                    <a:pt x="33" y="14"/>
                  </a:cubicBezTo>
                  <a:cubicBezTo>
                    <a:pt x="30" y="14"/>
                    <a:pt x="24" y="11"/>
                    <a:pt x="19" y="13"/>
                  </a:cubicBezTo>
                  <a:cubicBezTo>
                    <a:pt x="16" y="14"/>
                    <a:pt x="17" y="7"/>
                    <a:pt x="19" y="0"/>
                  </a:cubicBezTo>
                  <a:cubicBezTo>
                    <a:pt x="12" y="1"/>
                    <a:pt x="12" y="1"/>
                    <a:pt x="12" y="1"/>
                  </a:cubicBezTo>
                  <a:cubicBezTo>
                    <a:pt x="12" y="1"/>
                    <a:pt x="10" y="1"/>
                    <a:pt x="8" y="2"/>
                  </a:cubicBezTo>
                  <a:cubicBezTo>
                    <a:pt x="10" y="5"/>
                    <a:pt x="10" y="5"/>
                    <a:pt x="10" y="5"/>
                  </a:cubicBezTo>
                  <a:cubicBezTo>
                    <a:pt x="10" y="5"/>
                    <a:pt x="12" y="9"/>
                    <a:pt x="11" y="11"/>
                  </a:cubicBezTo>
                  <a:cubicBezTo>
                    <a:pt x="11" y="12"/>
                    <a:pt x="9" y="12"/>
                    <a:pt x="8" y="13"/>
                  </a:cubicBezTo>
                  <a:cubicBezTo>
                    <a:pt x="8" y="15"/>
                    <a:pt x="8" y="17"/>
                    <a:pt x="8" y="17"/>
                  </a:cubicBezTo>
                  <a:cubicBezTo>
                    <a:pt x="10" y="18"/>
                    <a:pt x="10" y="18"/>
                    <a:pt x="10" y="18"/>
                  </a:cubicBezTo>
                  <a:cubicBezTo>
                    <a:pt x="10" y="18"/>
                    <a:pt x="5" y="27"/>
                    <a:pt x="3" y="28"/>
                  </a:cubicBezTo>
                  <a:cubicBezTo>
                    <a:pt x="3" y="29"/>
                    <a:pt x="1" y="29"/>
                    <a:pt x="0" y="30"/>
                  </a:cubicBezTo>
                  <a:cubicBezTo>
                    <a:pt x="1" y="37"/>
                    <a:pt x="3" y="44"/>
                    <a:pt x="5" y="46"/>
                  </a:cubicBezTo>
                  <a:cubicBezTo>
                    <a:pt x="9" y="50"/>
                    <a:pt x="8" y="55"/>
                    <a:pt x="9" y="58"/>
                  </a:cubicBezTo>
                  <a:cubicBezTo>
                    <a:pt x="10" y="60"/>
                    <a:pt x="14" y="63"/>
                    <a:pt x="11" y="64"/>
                  </a:cubicBezTo>
                  <a:cubicBezTo>
                    <a:pt x="10" y="65"/>
                    <a:pt x="8" y="63"/>
                    <a:pt x="7" y="61"/>
                  </a:cubicBezTo>
                  <a:cubicBezTo>
                    <a:pt x="7" y="61"/>
                    <a:pt x="6" y="62"/>
                    <a:pt x="6" y="62"/>
                  </a:cubicBezTo>
                  <a:cubicBezTo>
                    <a:pt x="6" y="62"/>
                    <a:pt x="6" y="62"/>
                    <a:pt x="6" y="62"/>
                  </a:cubicBezTo>
                  <a:cubicBezTo>
                    <a:pt x="8" y="64"/>
                    <a:pt x="11" y="66"/>
                    <a:pt x="12" y="66"/>
                  </a:cubicBezTo>
                  <a:cubicBezTo>
                    <a:pt x="14" y="66"/>
                    <a:pt x="18" y="68"/>
                    <a:pt x="20" y="69"/>
                  </a:cubicBezTo>
                  <a:cubicBezTo>
                    <a:pt x="22" y="69"/>
                    <a:pt x="30" y="72"/>
                    <a:pt x="30" y="74"/>
                  </a:cubicBezTo>
                  <a:cubicBezTo>
                    <a:pt x="31" y="74"/>
                    <a:pt x="31" y="74"/>
                    <a:pt x="31" y="74"/>
                  </a:cubicBezTo>
                  <a:cubicBezTo>
                    <a:pt x="33" y="74"/>
                    <a:pt x="35" y="74"/>
                    <a:pt x="37" y="74"/>
                  </a:cubicBezTo>
                  <a:cubicBezTo>
                    <a:pt x="37" y="74"/>
                    <a:pt x="37" y="74"/>
                    <a:pt x="38" y="74"/>
                  </a:cubicBezTo>
                  <a:cubicBezTo>
                    <a:pt x="41" y="74"/>
                    <a:pt x="44" y="85"/>
                    <a:pt x="44" y="91"/>
                  </a:cubicBezTo>
                  <a:cubicBezTo>
                    <a:pt x="46" y="91"/>
                    <a:pt x="48" y="91"/>
                    <a:pt x="49" y="91"/>
                  </a:cubicBezTo>
                  <a:cubicBezTo>
                    <a:pt x="50" y="91"/>
                    <a:pt x="52" y="90"/>
                    <a:pt x="54" y="90"/>
                  </a:cubicBezTo>
                  <a:cubicBezTo>
                    <a:pt x="56" y="91"/>
                    <a:pt x="55" y="93"/>
                    <a:pt x="56" y="93"/>
                  </a:cubicBezTo>
                  <a:cubicBezTo>
                    <a:pt x="58" y="93"/>
                    <a:pt x="62" y="92"/>
                    <a:pt x="64" y="92"/>
                  </a:cubicBezTo>
                  <a:cubicBezTo>
                    <a:pt x="65" y="92"/>
                    <a:pt x="68" y="93"/>
                    <a:pt x="69" y="91"/>
                  </a:cubicBezTo>
                  <a:cubicBezTo>
                    <a:pt x="69" y="90"/>
                    <a:pt x="70" y="88"/>
                    <a:pt x="71" y="88"/>
                  </a:cubicBezTo>
                  <a:cubicBezTo>
                    <a:pt x="73" y="89"/>
                    <a:pt x="74" y="90"/>
                    <a:pt x="76" y="88"/>
                  </a:cubicBezTo>
                  <a:cubicBezTo>
                    <a:pt x="78" y="87"/>
                    <a:pt x="82" y="88"/>
                    <a:pt x="82" y="87"/>
                  </a:cubicBezTo>
                  <a:cubicBezTo>
                    <a:pt x="83" y="86"/>
                    <a:pt x="87" y="84"/>
                    <a:pt x="91" y="82"/>
                  </a:cubicBezTo>
                  <a:cubicBezTo>
                    <a:pt x="91" y="77"/>
                    <a:pt x="86" y="80"/>
                    <a:pt x="85" y="7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49" name="Google Shape;449;p79"/>
            <p:cNvSpPr/>
            <p:nvPr/>
          </p:nvSpPr>
          <p:spPr>
            <a:xfrm>
              <a:off x="5004551" y="3403926"/>
              <a:ext cx="69425" cy="159533"/>
            </a:xfrm>
            <a:custGeom>
              <a:rect b="b" l="l" r="r" t="t"/>
              <a:pathLst>
                <a:path extrusionOk="0" h="66" w="28">
                  <a:moveTo>
                    <a:pt x="25" y="43"/>
                  </a:moveTo>
                  <a:cubicBezTo>
                    <a:pt x="24" y="41"/>
                    <a:pt x="22" y="39"/>
                    <a:pt x="20" y="38"/>
                  </a:cubicBezTo>
                  <a:cubicBezTo>
                    <a:pt x="20" y="38"/>
                    <a:pt x="20" y="39"/>
                    <a:pt x="20" y="39"/>
                  </a:cubicBezTo>
                  <a:cubicBezTo>
                    <a:pt x="18" y="42"/>
                    <a:pt x="12" y="32"/>
                    <a:pt x="11" y="26"/>
                  </a:cubicBezTo>
                  <a:cubicBezTo>
                    <a:pt x="10" y="20"/>
                    <a:pt x="14" y="17"/>
                    <a:pt x="12" y="11"/>
                  </a:cubicBezTo>
                  <a:cubicBezTo>
                    <a:pt x="10" y="6"/>
                    <a:pt x="8" y="2"/>
                    <a:pt x="10" y="0"/>
                  </a:cubicBezTo>
                  <a:cubicBezTo>
                    <a:pt x="8" y="0"/>
                    <a:pt x="6" y="0"/>
                    <a:pt x="4" y="0"/>
                  </a:cubicBezTo>
                  <a:cubicBezTo>
                    <a:pt x="5" y="3"/>
                    <a:pt x="7" y="7"/>
                    <a:pt x="7" y="9"/>
                  </a:cubicBezTo>
                  <a:cubicBezTo>
                    <a:pt x="7" y="10"/>
                    <a:pt x="5" y="8"/>
                    <a:pt x="4" y="10"/>
                  </a:cubicBezTo>
                  <a:cubicBezTo>
                    <a:pt x="3" y="12"/>
                    <a:pt x="3" y="22"/>
                    <a:pt x="5" y="24"/>
                  </a:cubicBezTo>
                  <a:cubicBezTo>
                    <a:pt x="7" y="26"/>
                    <a:pt x="1" y="25"/>
                    <a:pt x="1" y="26"/>
                  </a:cubicBezTo>
                  <a:cubicBezTo>
                    <a:pt x="1" y="28"/>
                    <a:pt x="1" y="34"/>
                    <a:pt x="0" y="34"/>
                  </a:cubicBezTo>
                  <a:cubicBezTo>
                    <a:pt x="0" y="35"/>
                    <a:pt x="1" y="36"/>
                    <a:pt x="2" y="38"/>
                  </a:cubicBezTo>
                  <a:cubicBezTo>
                    <a:pt x="2" y="38"/>
                    <a:pt x="2" y="38"/>
                    <a:pt x="2" y="38"/>
                  </a:cubicBezTo>
                  <a:cubicBezTo>
                    <a:pt x="2" y="38"/>
                    <a:pt x="6" y="42"/>
                    <a:pt x="7" y="42"/>
                  </a:cubicBezTo>
                  <a:cubicBezTo>
                    <a:pt x="9" y="42"/>
                    <a:pt x="13" y="40"/>
                    <a:pt x="14" y="43"/>
                  </a:cubicBezTo>
                  <a:cubicBezTo>
                    <a:pt x="15" y="47"/>
                    <a:pt x="12" y="53"/>
                    <a:pt x="12" y="54"/>
                  </a:cubicBezTo>
                  <a:cubicBezTo>
                    <a:pt x="13" y="56"/>
                    <a:pt x="20" y="66"/>
                    <a:pt x="20" y="64"/>
                  </a:cubicBezTo>
                  <a:cubicBezTo>
                    <a:pt x="21" y="63"/>
                    <a:pt x="19" y="59"/>
                    <a:pt x="21" y="57"/>
                  </a:cubicBezTo>
                  <a:cubicBezTo>
                    <a:pt x="23" y="55"/>
                    <a:pt x="26" y="57"/>
                    <a:pt x="26" y="51"/>
                  </a:cubicBezTo>
                  <a:cubicBezTo>
                    <a:pt x="25" y="45"/>
                    <a:pt x="28" y="45"/>
                    <a:pt x="25" y="4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0" name="Google Shape;450;p79"/>
            <p:cNvSpPr/>
            <p:nvPr/>
          </p:nvSpPr>
          <p:spPr>
            <a:xfrm>
              <a:off x="5737141" y="2324794"/>
              <a:ext cx="157502" cy="105678"/>
            </a:xfrm>
            <a:custGeom>
              <a:rect b="b" l="l" r="r" t="t"/>
              <a:pathLst>
                <a:path extrusionOk="0" h="44" w="64">
                  <a:moveTo>
                    <a:pt x="52" y="35"/>
                  </a:moveTo>
                  <a:cubicBezTo>
                    <a:pt x="54" y="37"/>
                    <a:pt x="54" y="38"/>
                    <a:pt x="56" y="38"/>
                  </a:cubicBezTo>
                  <a:cubicBezTo>
                    <a:pt x="57" y="38"/>
                    <a:pt x="60" y="38"/>
                    <a:pt x="62" y="40"/>
                  </a:cubicBezTo>
                  <a:cubicBezTo>
                    <a:pt x="63" y="39"/>
                    <a:pt x="64" y="39"/>
                    <a:pt x="64" y="39"/>
                  </a:cubicBezTo>
                  <a:cubicBezTo>
                    <a:pt x="64" y="39"/>
                    <a:pt x="63" y="31"/>
                    <a:pt x="63" y="28"/>
                  </a:cubicBezTo>
                  <a:cubicBezTo>
                    <a:pt x="62" y="25"/>
                    <a:pt x="54" y="23"/>
                    <a:pt x="54" y="23"/>
                  </a:cubicBezTo>
                  <a:cubicBezTo>
                    <a:pt x="53" y="15"/>
                    <a:pt x="53" y="15"/>
                    <a:pt x="53" y="15"/>
                  </a:cubicBezTo>
                  <a:cubicBezTo>
                    <a:pt x="53" y="15"/>
                    <a:pt x="44" y="17"/>
                    <a:pt x="42" y="16"/>
                  </a:cubicBezTo>
                  <a:cubicBezTo>
                    <a:pt x="40" y="15"/>
                    <a:pt x="37" y="17"/>
                    <a:pt x="35" y="15"/>
                  </a:cubicBezTo>
                  <a:cubicBezTo>
                    <a:pt x="33" y="12"/>
                    <a:pt x="30" y="16"/>
                    <a:pt x="27" y="14"/>
                  </a:cubicBezTo>
                  <a:cubicBezTo>
                    <a:pt x="24" y="12"/>
                    <a:pt x="16" y="15"/>
                    <a:pt x="15" y="13"/>
                  </a:cubicBezTo>
                  <a:cubicBezTo>
                    <a:pt x="15" y="12"/>
                    <a:pt x="19" y="8"/>
                    <a:pt x="21" y="8"/>
                  </a:cubicBezTo>
                  <a:cubicBezTo>
                    <a:pt x="22" y="8"/>
                    <a:pt x="23" y="8"/>
                    <a:pt x="24" y="8"/>
                  </a:cubicBezTo>
                  <a:cubicBezTo>
                    <a:pt x="25" y="7"/>
                    <a:pt x="28" y="2"/>
                    <a:pt x="27" y="1"/>
                  </a:cubicBezTo>
                  <a:cubicBezTo>
                    <a:pt x="26" y="0"/>
                    <a:pt x="23" y="1"/>
                    <a:pt x="21" y="3"/>
                  </a:cubicBezTo>
                  <a:cubicBezTo>
                    <a:pt x="19" y="4"/>
                    <a:pt x="16" y="2"/>
                    <a:pt x="15" y="4"/>
                  </a:cubicBezTo>
                  <a:cubicBezTo>
                    <a:pt x="14" y="6"/>
                    <a:pt x="13" y="9"/>
                    <a:pt x="11" y="9"/>
                  </a:cubicBezTo>
                  <a:cubicBezTo>
                    <a:pt x="9" y="9"/>
                    <a:pt x="10" y="12"/>
                    <a:pt x="8" y="13"/>
                  </a:cubicBezTo>
                  <a:cubicBezTo>
                    <a:pt x="6" y="14"/>
                    <a:pt x="1" y="14"/>
                    <a:pt x="0" y="16"/>
                  </a:cubicBezTo>
                  <a:cubicBezTo>
                    <a:pt x="0" y="19"/>
                    <a:pt x="6" y="20"/>
                    <a:pt x="5" y="23"/>
                  </a:cubicBezTo>
                  <a:cubicBezTo>
                    <a:pt x="5" y="26"/>
                    <a:pt x="9" y="29"/>
                    <a:pt x="6" y="30"/>
                  </a:cubicBezTo>
                  <a:cubicBezTo>
                    <a:pt x="4" y="32"/>
                    <a:pt x="3" y="34"/>
                    <a:pt x="3" y="39"/>
                  </a:cubicBezTo>
                  <a:cubicBezTo>
                    <a:pt x="4" y="40"/>
                    <a:pt x="6" y="41"/>
                    <a:pt x="7" y="40"/>
                  </a:cubicBezTo>
                  <a:cubicBezTo>
                    <a:pt x="8" y="37"/>
                    <a:pt x="15" y="40"/>
                    <a:pt x="15" y="37"/>
                  </a:cubicBezTo>
                  <a:cubicBezTo>
                    <a:pt x="15" y="35"/>
                    <a:pt x="23" y="36"/>
                    <a:pt x="23" y="33"/>
                  </a:cubicBezTo>
                  <a:cubicBezTo>
                    <a:pt x="23" y="31"/>
                    <a:pt x="28" y="26"/>
                    <a:pt x="31" y="26"/>
                  </a:cubicBezTo>
                  <a:cubicBezTo>
                    <a:pt x="34" y="26"/>
                    <a:pt x="31" y="31"/>
                    <a:pt x="34" y="33"/>
                  </a:cubicBezTo>
                  <a:cubicBezTo>
                    <a:pt x="38" y="35"/>
                    <a:pt x="33" y="41"/>
                    <a:pt x="35" y="43"/>
                  </a:cubicBezTo>
                  <a:cubicBezTo>
                    <a:pt x="35" y="44"/>
                    <a:pt x="37" y="44"/>
                    <a:pt x="39" y="43"/>
                  </a:cubicBezTo>
                  <a:cubicBezTo>
                    <a:pt x="40" y="43"/>
                    <a:pt x="42" y="42"/>
                    <a:pt x="43" y="42"/>
                  </a:cubicBezTo>
                  <a:cubicBezTo>
                    <a:pt x="46" y="39"/>
                    <a:pt x="51" y="35"/>
                    <a:pt x="52" y="35"/>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1" name="Google Shape;451;p79"/>
            <p:cNvSpPr/>
            <p:nvPr/>
          </p:nvSpPr>
          <p:spPr>
            <a:xfrm>
              <a:off x="2713527" y="2680440"/>
              <a:ext cx="17615" cy="35565"/>
            </a:xfrm>
            <a:custGeom>
              <a:rect b="b" l="l" r="r" t="t"/>
              <a:pathLst>
                <a:path extrusionOk="0" h="15" w="7">
                  <a:moveTo>
                    <a:pt x="6" y="14"/>
                  </a:moveTo>
                  <a:cubicBezTo>
                    <a:pt x="6" y="15"/>
                    <a:pt x="3" y="13"/>
                    <a:pt x="3" y="11"/>
                  </a:cubicBezTo>
                  <a:cubicBezTo>
                    <a:pt x="3" y="9"/>
                    <a:pt x="0" y="9"/>
                    <a:pt x="0" y="5"/>
                  </a:cubicBezTo>
                  <a:cubicBezTo>
                    <a:pt x="0" y="2"/>
                    <a:pt x="1" y="0"/>
                    <a:pt x="3" y="3"/>
                  </a:cubicBezTo>
                  <a:cubicBezTo>
                    <a:pt x="5" y="6"/>
                    <a:pt x="3" y="8"/>
                    <a:pt x="4" y="9"/>
                  </a:cubicBezTo>
                  <a:cubicBezTo>
                    <a:pt x="4" y="10"/>
                    <a:pt x="7" y="12"/>
                    <a:pt x="6" y="1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2" name="Google Shape;452;p79"/>
            <p:cNvSpPr/>
            <p:nvPr/>
          </p:nvSpPr>
          <p:spPr>
            <a:xfrm>
              <a:off x="3054436" y="2986296"/>
              <a:ext cx="24869" cy="21339"/>
            </a:xfrm>
            <a:custGeom>
              <a:rect b="b" l="l" r="r" t="t"/>
              <a:pathLst>
                <a:path extrusionOk="0" h="9" w="10">
                  <a:moveTo>
                    <a:pt x="2" y="8"/>
                  </a:moveTo>
                  <a:cubicBezTo>
                    <a:pt x="0" y="7"/>
                    <a:pt x="3" y="5"/>
                    <a:pt x="1" y="4"/>
                  </a:cubicBezTo>
                  <a:cubicBezTo>
                    <a:pt x="0" y="3"/>
                    <a:pt x="6" y="0"/>
                    <a:pt x="8" y="2"/>
                  </a:cubicBezTo>
                  <a:cubicBezTo>
                    <a:pt x="9" y="4"/>
                    <a:pt x="10" y="6"/>
                    <a:pt x="8" y="7"/>
                  </a:cubicBezTo>
                  <a:cubicBezTo>
                    <a:pt x="6" y="8"/>
                    <a:pt x="3" y="9"/>
                    <a:pt x="2" y="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3" name="Google Shape;453;p79"/>
            <p:cNvSpPr/>
            <p:nvPr/>
          </p:nvSpPr>
          <p:spPr>
            <a:xfrm>
              <a:off x="5228371" y="2314632"/>
              <a:ext cx="70460" cy="57919"/>
            </a:xfrm>
            <a:custGeom>
              <a:rect b="b" l="l" r="r" t="t"/>
              <a:pathLst>
                <a:path extrusionOk="0" h="24" w="29">
                  <a:moveTo>
                    <a:pt x="27" y="19"/>
                  </a:moveTo>
                  <a:cubicBezTo>
                    <a:pt x="27" y="17"/>
                    <a:pt x="22" y="15"/>
                    <a:pt x="22" y="12"/>
                  </a:cubicBezTo>
                  <a:cubicBezTo>
                    <a:pt x="22" y="10"/>
                    <a:pt x="18" y="8"/>
                    <a:pt x="19" y="6"/>
                  </a:cubicBezTo>
                  <a:cubicBezTo>
                    <a:pt x="19" y="4"/>
                    <a:pt x="17" y="2"/>
                    <a:pt x="16" y="1"/>
                  </a:cubicBezTo>
                  <a:cubicBezTo>
                    <a:pt x="14" y="0"/>
                    <a:pt x="11" y="0"/>
                    <a:pt x="9" y="0"/>
                  </a:cubicBezTo>
                  <a:cubicBezTo>
                    <a:pt x="6" y="0"/>
                    <a:pt x="3" y="1"/>
                    <a:pt x="0" y="2"/>
                  </a:cubicBezTo>
                  <a:cubicBezTo>
                    <a:pt x="2" y="4"/>
                    <a:pt x="1" y="5"/>
                    <a:pt x="2" y="8"/>
                  </a:cubicBezTo>
                  <a:cubicBezTo>
                    <a:pt x="4" y="12"/>
                    <a:pt x="7" y="10"/>
                    <a:pt x="9" y="11"/>
                  </a:cubicBezTo>
                  <a:cubicBezTo>
                    <a:pt x="9" y="12"/>
                    <a:pt x="10" y="13"/>
                    <a:pt x="10" y="14"/>
                  </a:cubicBezTo>
                  <a:cubicBezTo>
                    <a:pt x="10" y="14"/>
                    <a:pt x="11" y="14"/>
                    <a:pt x="11" y="14"/>
                  </a:cubicBezTo>
                  <a:cubicBezTo>
                    <a:pt x="12" y="15"/>
                    <a:pt x="13" y="15"/>
                    <a:pt x="13" y="16"/>
                  </a:cubicBezTo>
                  <a:cubicBezTo>
                    <a:pt x="15" y="17"/>
                    <a:pt x="17" y="18"/>
                    <a:pt x="17" y="18"/>
                  </a:cubicBezTo>
                  <a:cubicBezTo>
                    <a:pt x="18" y="19"/>
                    <a:pt x="19" y="17"/>
                    <a:pt x="21" y="19"/>
                  </a:cubicBezTo>
                  <a:cubicBezTo>
                    <a:pt x="23" y="22"/>
                    <a:pt x="23" y="22"/>
                    <a:pt x="23" y="24"/>
                  </a:cubicBezTo>
                  <a:cubicBezTo>
                    <a:pt x="25" y="24"/>
                    <a:pt x="27" y="24"/>
                    <a:pt x="29" y="23"/>
                  </a:cubicBezTo>
                  <a:cubicBezTo>
                    <a:pt x="28" y="21"/>
                    <a:pt x="27" y="20"/>
                    <a:pt x="27" y="1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4" name="Google Shape;454;p79"/>
            <p:cNvSpPr/>
            <p:nvPr/>
          </p:nvSpPr>
          <p:spPr>
            <a:xfrm>
              <a:off x="5259457" y="2300406"/>
              <a:ext cx="103619" cy="84339"/>
            </a:xfrm>
            <a:custGeom>
              <a:rect b="b" l="l" r="r" t="t"/>
              <a:pathLst>
                <a:path extrusionOk="0" h="35" w="42">
                  <a:moveTo>
                    <a:pt x="40" y="12"/>
                  </a:moveTo>
                  <a:cubicBezTo>
                    <a:pt x="39" y="10"/>
                    <a:pt x="36" y="6"/>
                    <a:pt x="32" y="2"/>
                  </a:cubicBezTo>
                  <a:cubicBezTo>
                    <a:pt x="31" y="5"/>
                    <a:pt x="28" y="4"/>
                    <a:pt x="27" y="6"/>
                  </a:cubicBezTo>
                  <a:cubicBezTo>
                    <a:pt x="26" y="8"/>
                    <a:pt x="24" y="6"/>
                    <a:pt x="23" y="6"/>
                  </a:cubicBezTo>
                  <a:cubicBezTo>
                    <a:pt x="22" y="6"/>
                    <a:pt x="19" y="2"/>
                    <a:pt x="17" y="1"/>
                  </a:cubicBezTo>
                  <a:cubicBezTo>
                    <a:pt x="16" y="1"/>
                    <a:pt x="15" y="1"/>
                    <a:pt x="14" y="0"/>
                  </a:cubicBezTo>
                  <a:cubicBezTo>
                    <a:pt x="13" y="2"/>
                    <a:pt x="12" y="3"/>
                    <a:pt x="12" y="3"/>
                  </a:cubicBezTo>
                  <a:cubicBezTo>
                    <a:pt x="13" y="5"/>
                    <a:pt x="16" y="6"/>
                    <a:pt x="15" y="7"/>
                  </a:cubicBezTo>
                  <a:cubicBezTo>
                    <a:pt x="14" y="8"/>
                    <a:pt x="10" y="8"/>
                    <a:pt x="9" y="7"/>
                  </a:cubicBezTo>
                  <a:cubicBezTo>
                    <a:pt x="7" y="5"/>
                    <a:pt x="4" y="3"/>
                    <a:pt x="3" y="5"/>
                  </a:cubicBezTo>
                  <a:cubicBezTo>
                    <a:pt x="2" y="6"/>
                    <a:pt x="6" y="10"/>
                    <a:pt x="6" y="12"/>
                  </a:cubicBezTo>
                  <a:cubicBezTo>
                    <a:pt x="5" y="14"/>
                    <a:pt x="9" y="16"/>
                    <a:pt x="9" y="18"/>
                  </a:cubicBezTo>
                  <a:cubicBezTo>
                    <a:pt x="9" y="21"/>
                    <a:pt x="14" y="23"/>
                    <a:pt x="14" y="25"/>
                  </a:cubicBezTo>
                  <a:cubicBezTo>
                    <a:pt x="14" y="26"/>
                    <a:pt x="15" y="27"/>
                    <a:pt x="16" y="29"/>
                  </a:cubicBezTo>
                  <a:cubicBezTo>
                    <a:pt x="20" y="27"/>
                    <a:pt x="23" y="24"/>
                    <a:pt x="26" y="23"/>
                  </a:cubicBezTo>
                  <a:cubicBezTo>
                    <a:pt x="30" y="21"/>
                    <a:pt x="28" y="29"/>
                    <a:pt x="27" y="30"/>
                  </a:cubicBezTo>
                  <a:cubicBezTo>
                    <a:pt x="27" y="31"/>
                    <a:pt x="30" y="33"/>
                    <a:pt x="33" y="35"/>
                  </a:cubicBezTo>
                  <a:cubicBezTo>
                    <a:pt x="33" y="33"/>
                    <a:pt x="34" y="31"/>
                    <a:pt x="35" y="30"/>
                  </a:cubicBezTo>
                  <a:cubicBezTo>
                    <a:pt x="39" y="24"/>
                    <a:pt x="42" y="16"/>
                    <a:pt x="40" y="12"/>
                  </a:cubicBezTo>
                  <a:close/>
                  <a:moveTo>
                    <a:pt x="4" y="24"/>
                  </a:moveTo>
                  <a:cubicBezTo>
                    <a:pt x="4" y="24"/>
                    <a:pt x="2" y="23"/>
                    <a:pt x="0" y="22"/>
                  </a:cubicBezTo>
                  <a:cubicBezTo>
                    <a:pt x="1" y="24"/>
                    <a:pt x="1" y="26"/>
                    <a:pt x="3" y="27"/>
                  </a:cubicBezTo>
                  <a:cubicBezTo>
                    <a:pt x="7" y="28"/>
                    <a:pt x="1" y="29"/>
                    <a:pt x="9" y="30"/>
                  </a:cubicBezTo>
                  <a:cubicBezTo>
                    <a:pt x="9" y="30"/>
                    <a:pt x="10" y="30"/>
                    <a:pt x="10" y="30"/>
                  </a:cubicBezTo>
                  <a:cubicBezTo>
                    <a:pt x="10" y="28"/>
                    <a:pt x="10" y="28"/>
                    <a:pt x="8" y="25"/>
                  </a:cubicBezTo>
                  <a:cubicBezTo>
                    <a:pt x="6" y="23"/>
                    <a:pt x="5" y="25"/>
                    <a:pt x="4" y="24"/>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5" name="Google Shape;455;p79"/>
            <p:cNvSpPr/>
            <p:nvPr/>
          </p:nvSpPr>
          <p:spPr>
            <a:xfrm>
              <a:off x="5587930" y="2386777"/>
              <a:ext cx="296351" cy="207291"/>
            </a:xfrm>
            <a:custGeom>
              <a:rect b="b" l="l" r="r" t="t"/>
              <a:pathLst>
                <a:path extrusionOk="0" h="86" w="121">
                  <a:moveTo>
                    <a:pt x="117" y="12"/>
                  </a:moveTo>
                  <a:cubicBezTo>
                    <a:pt x="115" y="12"/>
                    <a:pt x="115" y="11"/>
                    <a:pt x="113" y="9"/>
                  </a:cubicBezTo>
                  <a:cubicBezTo>
                    <a:pt x="112" y="9"/>
                    <a:pt x="107" y="13"/>
                    <a:pt x="104" y="16"/>
                  </a:cubicBezTo>
                  <a:cubicBezTo>
                    <a:pt x="103" y="16"/>
                    <a:pt x="101" y="17"/>
                    <a:pt x="100" y="17"/>
                  </a:cubicBezTo>
                  <a:cubicBezTo>
                    <a:pt x="98" y="18"/>
                    <a:pt x="97" y="18"/>
                    <a:pt x="96" y="17"/>
                  </a:cubicBezTo>
                  <a:cubicBezTo>
                    <a:pt x="94" y="15"/>
                    <a:pt x="99" y="9"/>
                    <a:pt x="95" y="7"/>
                  </a:cubicBezTo>
                  <a:cubicBezTo>
                    <a:pt x="92" y="5"/>
                    <a:pt x="95" y="0"/>
                    <a:pt x="92" y="0"/>
                  </a:cubicBezTo>
                  <a:cubicBezTo>
                    <a:pt x="89" y="0"/>
                    <a:pt x="84" y="5"/>
                    <a:pt x="84" y="7"/>
                  </a:cubicBezTo>
                  <a:cubicBezTo>
                    <a:pt x="84" y="10"/>
                    <a:pt x="76" y="9"/>
                    <a:pt x="76" y="11"/>
                  </a:cubicBezTo>
                  <a:cubicBezTo>
                    <a:pt x="76" y="14"/>
                    <a:pt x="69" y="11"/>
                    <a:pt x="68" y="14"/>
                  </a:cubicBezTo>
                  <a:cubicBezTo>
                    <a:pt x="66" y="16"/>
                    <a:pt x="63" y="12"/>
                    <a:pt x="60" y="12"/>
                  </a:cubicBezTo>
                  <a:cubicBezTo>
                    <a:pt x="58" y="12"/>
                    <a:pt x="57" y="8"/>
                    <a:pt x="54" y="9"/>
                  </a:cubicBezTo>
                  <a:cubicBezTo>
                    <a:pt x="51" y="10"/>
                    <a:pt x="49" y="8"/>
                    <a:pt x="47" y="8"/>
                  </a:cubicBezTo>
                  <a:cubicBezTo>
                    <a:pt x="44" y="8"/>
                    <a:pt x="43" y="13"/>
                    <a:pt x="40" y="12"/>
                  </a:cubicBezTo>
                  <a:cubicBezTo>
                    <a:pt x="37" y="11"/>
                    <a:pt x="36" y="17"/>
                    <a:pt x="35" y="20"/>
                  </a:cubicBezTo>
                  <a:cubicBezTo>
                    <a:pt x="34" y="23"/>
                    <a:pt x="23" y="23"/>
                    <a:pt x="23" y="27"/>
                  </a:cubicBezTo>
                  <a:cubicBezTo>
                    <a:pt x="23" y="31"/>
                    <a:pt x="16" y="32"/>
                    <a:pt x="16" y="30"/>
                  </a:cubicBezTo>
                  <a:cubicBezTo>
                    <a:pt x="15" y="27"/>
                    <a:pt x="11" y="29"/>
                    <a:pt x="10" y="28"/>
                  </a:cubicBezTo>
                  <a:cubicBezTo>
                    <a:pt x="9" y="27"/>
                    <a:pt x="6" y="29"/>
                    <a:pt x="6" y="32"/>
                  </a:cubicBezTo>
                  <a:cubicBezTo>
                    <a:pt x="6" y="35"/>
                    <a:pt x="3" y="37"/>
                    <a:pt x="3" y="39"/>
                  </a:cubicBezTo>
                  <a:cubicBezTo>
                    <a:pt x="2" y="40"/>
                    <a:pt x="0" y="44"/>
                    <a:pt x="2" y="46"/>
                  </a:cubicBezTo>
                  <a:cubicBezTo>
                    <a:pt x="3" y="48"/>
                    <a:pt x="0" y="51"/>
                    <a:pt x="2" y="55"/>
                  </a:cubicBezTo>
                  <a:cubicBezTo>
                    <a:pt x="3" y="59"/>
                    <a:pt x="2" y="63"/>
                    <a:pt x="3" y="65"/>
                  </a:cubicBezTo>
                  <a:cubicBezTo>
                    <a:pt x="4" y="66"/>
                    <a:pt x="10" y="65"/>
                    <a:pt x="11" y="69"/>
                  </a:cubicBezTo>
                  <a:cubicBezTo>
                    <a:pt x="13" y="73"/>
                    <a:pt x="3" y="79"/>
                    <a:pt x="3" y="81"/>
                  </a:cubicBezTo>
                  <a:cubicBezTo>
                    <a:pt x="3" y="82"/>
                    <a:pt x="3" y="83"/>
                    <a:pt x="4" y="84"/>
                  </a:cubicBezTo>
                  <a:cubicBezTo>
                    <a:pt x="8" y="84"/>
                    <a:pt x="13" y="84"/>
                    <a:pt x="17" y="85"/>
                  </a:cubicBezTo>
                  <a:cubicBezTo>
                    <a:pt x="23" y="86"/>
                    <a:pt x="51" y="82"/>
                    <a:pt x="51" y="81"/>
                  </a:cubicBezTo>
                  <a:cubicBezTo>
                    <a:pt x="52" y="80"/>
                    <a:pt x="50" y="74"/>
                    <a:pt x="50" y="73"/>
                  </a:cubicBezTo>
                  <a:cubicBezTo>
                    <a:pt x="51" y="71"/>
                    <a:pt x="54" y="68"/>
                    <a:pt x="57" y="69"/>
                  </a:cubicBezTo>
                  <a:cubicBezTo>
                    <a:pt x="60" y="69"/>
                    <a:pt x="63" y="69"/>
                    <a:pt x="63" y="67"/>
                  </a:cubicBezTo>
                  <a:cubicBezTo>
                    <a:pt x="63" y="65"/>
                    <a:pt x="71" y="62"/>
                    <a:pt x="72" y="64"/>
                  </a:cubicBezTo>
                  <a:cubicBezTo>
                    <a:pt x="73" y="66"/>
                    <a:pt x="76" y="65"/>
                    <a:pt x="76" y="60"/>
                  </a:cubicBezTo>
                  <a:cubicBezTo>
                    <a:pt x="76" y="55"/>
                    <a:pt x="76" y="52"/>
                    <a:pt x="79" y="51"/>
                  </a:cubicBezTo>
                  <a:cubicBezTo>
                    <a:pt x="82" y="51"/>
                    <a:pt x="85" y="49"/>
                    <a:pt x="84" y="48"/>
                  </a:cubicBezTo>
                  <a:cubicBezTo>
                    <a:pt x="84" y="46"/>
                    <a:pt x="81" y="43"/>
                    <a:pt x="82" y="42"/>
                  </a:cubicBezTo>
                  <a:cubicBezTo>
                    <a:pt x="83" y="41"/>
                    <a:pt x="90" y="45"/>
                    <a:pt x="91" y="43"/>
                  </a:cubicBezTo>
                  <a:cubicBezTo>
                    <a:pt x="92" y="40"/>
                    <a:pt x="90" y="38"/>
                    <a:pt x="92" y="36"/>
                  </a:cubicBezTo>
                  <a:cubicBezTo>
                    <a:pt x="93" y="34"/>
                    <a:pt x="96" y="32"/>
                    <a:pt x="96" y="30"/>
                  </a:cubicBezTo>
                  <a:cubicBezTo>
                    <a:pt x="95" y="28"/>
                    <a:pt x="96" y="27"/>
                    <a:pt x="94" y="25"/>
                  </a:cubicBezTo>
                  <a:cubicBezTo>
                    <a:pt x="92" y="23"/>
                    <a:pt x="93" y="21"/>
                    <a:pt x="95" y="21"/>
                  </a:cubicBezTo>
                  <a:cubicBezTo>
                    <a:pt x="96" y="21"/>
                    <a:pt x="96" y="20"/>
                    <a:pt x="97" y="20"/>
                  </a:cubicBezTo>
                  <a:cubicBezTo>
                    <a:pt x="98" y="20"/>
                    <a:pt x="100" y="20"/>
                    <a:pt x="101" y="19"/>
                  </a:cubicBezTo>
                  <a:cubicBezTo>
                    <a:pt x="104" y="16"/>
                    <a:pt x="110" y="14"/>
                    <a:pt x="112" y="15"/>
                  </a:cubicBezTo>
                  <a:cubicBezTo>
                    <a:pt x="114" y="16"/>
                    <a:pt x="118" y="15"/>
                    <a:pt x="121" y="13"/>
                  </a:cubicBezTo>
                  <a:cubicBezTo>
                    <a:pt x="119" y="12"/>
                    <a:pt x="118" y="12"/>
                    <a:pt x="117" y="1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6" name="Google Shape;456;p79"/>
            <p:cNvSpPr/>
            <p:nvPr/>
          </p:nvSpPr>
          <p:spPr>
            <a:xfrm>
              <a:off x="5598292" y="2418278"/>
              <a:ext cx="342981" cy="300776"/>
            </a:xfrm>
            <a:custGeom>
              <a:rect b="b" l="l" r="r" t="t"/>
              <a:pathLst>
                <a:path extrusionOk="0" h="125" w="140">
                  <a:moveTo>
                    <a:pt x="133" y="13"/>
                  </a:moveTo>
                  <a:cubicBezTo>
                    <a:pt x="129" y="11"/>
                    <a:pt x="129" y="8"/>
                    <a:pt x="129" y="6"/>
                  </a:cubicBezTo>
                  <a:cubicBezTo>
                    <a:pt x="129" y="5"/>
                    <a:pt x="124" y="3"/>
                    <a:pt x="121" y="0"/>
                  </a:cubicBezTo>
                  <a:cubicBezTo>
                    <a:pt x="121" y="0"/>
                    <a:pt x="120" y="0"/>
                    <a:pt x="119" y="1"/>
                  </a:cubicBezTo>
                  <a:cubicBezTo>
                    <a:pt x="118" y="0"/>
                    <a:pt x="118" y="0"/>
                    <a:pt x="117" y="0"/>
                  </a:cubicBezTo>
                  <a:cubicBezTo>
                    <a:pt x="114" y="2"/>
                    <a:pt x="110" y="3"/>
                    <a:pt x="108" y="2"/>
                  </a:cubicBezTo>
                  <a:cubicBezTo>
                    <a:pt x="106" y="1"/>
                    <a:pt x="100" y="3"/>
                    <a:pt x="97" y="6"/>
                  </a:cubicBezTo>
                  <a:cubicBezTo>
                    <a:pt x="96" y="7"/>
                    <a:pt x="94" y="7"/>
                    <a:pt x="93" y="7"/>
                  </a:cubicBezTo>
                  <a:cubicBezTo>
                    <a:pt x="92" y="7"/>
                    <a:pt x="92" y="8"/>
                    <a:pt x="91" y="8"/>
                  </a:cubicBezTo>
                  <a:cubicBezTo>
                    <a:pt x="89" y="8"/>
                    <a:pt x="88" y="10"/>
                    <a:pt x="90" y="12"/>
                  </a:cubicBezTo>
                  <a:cubicBezTo>
                    <a:pt x="92" y="14"/>
                    <a:pt x="91" y="15"/>
                    <a:pt x="92" y="17"/>
                  </a:cubicBezTo>
                  <a:cubicBezTo>
                    <a:pt x="92" y="19"/>
                    <a:pt x="89" y="21"/>
                    <a:pt x="88" y="23"/>
                  </a:cubicBezTo>
                  <a:cubicBezTo>
                    <a:pt x="86" y="25"/>
                    <a:pt x="88" y="27"/>
                    <a:pt x="87" y="30"/>
                  </a:cubicBezTo>
                  <a:cubicBezTo>
                    <a:pt x="86" y="32"/>
                    <a:pt x="79" y="28"/>
                    <a:pt x="78" y="29"/>
                  </a:cubicBezTo>
                  <a:cubicBezTo>
                    <a:pt x="77" y="30"/>
                    <a:pt x="80" y="33"/>
                    <a:pt x="80" y="35"/>
                  </a:cubicBezTo>
                  <a:cubicBezTo>
                    <a:pt x="81" y="36"/>
                    <a:pt x="78" y="38"/>
                    <a:pt x="75" y="38"/>
                  </a:cubicBezTo>
                  <a:cubicBezTo>
                    <a:pt x="72" y="39"/>
                    <a:pt x="72" y="42"/>
                    <a:pt x="72" y="47"/>
                  </a:cubicBezTo>
                  <a:cubicBezTo>
                    <a:pt x="72" y="52"/>
                    <a:pt x="69" y="53"/>
                    <a:pt x="68" y="51"/>
                  </a:cubicBezTo>
                  <a:cubicBezTo>
                    <a:pt x="67" y="49"/>
                    <a:pt x="59" y="52"/>
                    <a:pt x="59" y="54"/>
                  </a:cubicBezTo>
                  <a:cubicBezTo>
                    <a:pt x="59" y="56"/>
                    <a:pt x="56" y="56"/>
                    <a:pt x="53" y="56"/>
                  </a:cubicBezTo>
                  <a:cubicBezTo>
                    <a:pt x="50" y="55"/>
                    <a:pt x="47" y="58"/>
                    <a:pt x="46" y="60"/>
                  </a:cubicBezTo>
                  <a:cubicBezTo>
                    <a:pt x="46" y="61"/>
                    <a:pt x="48" y="67"/>
                    <a:pt x="47" y="68"/>
                  </a:cubicBezTo>
                  <a:cubicBezTo>
                    <a:pt x="47" y="69"/>
                    <a:pt x="19" y="73"/>
                    <a:pt x="13" y="72"/>
                  </a:cubicBezTo>
                  <a:cubicBezTo>
                    <a:pt x="9" y="71"/>
                    <a:pt x="4" y="71"/>
                    <a:pt x="0" y="71"/>
                  </a:cubicBezTo>
                  <a:cubicBezTo>
                    <a:pt x="2" y="72"/>
                    <a:pt x="4" y="74"/>
                    <a:pt x="4" y="75"/>
                  </a:cubicBezTo>
                  <a:cubicBezTo>
                    <a:pt x="5" y="78"/>
                    <a:pt x="9" y="81"/>
                    <a:pt x="13" y="83"/>
                  </a:cubicBezTo>
                  <a:cubicBezTo>
                    <a:pt x="17" y="84"/>
                    <a:pt x="15" y="91"/>
                    <a:pt x="17" y="92"/>
                  </a:cubicBezTo>
                  <a:cubicBezTo>
                    <a:pt x="19" y="93"/>
                    <a:pt x="22" y="98"/>
                    <a:pt x="19" y="98"/>
                  </a:cubicBezTo>
                  <a:cubicBezTo>
                    <a:pt x="16" y="99"/>
                    <a:pt x="14" y="99"/>
                    <a:pt x="11" y="101"/>
                  </a:cubicBezTo>
                  <a:cubicBezTo>
                    <a:pt x="9" y="102"/>
                    <a:pt x="6" y="105"/>
                    <a:pt x="6" y="109"/>
                  </a:cubicBezTo>
                  <a:cubicBezTo>
                    <a:pt x="6" y="110"/>
                    <a:pt x="6" y="110"/>
                    <a:pt x="6" y="111"/>
                  </a:cubicBezTo>
                  <a:cubicBezTo>
                    <a:pt x="13" y="111"/>
                    <a:pt x="21" y="111"/>
                    <a:pt x="22" y="110"/>
                  </a:cubicBezTo>
                  <a:cubicBezTo>
                    <a:pt x="23" y="109"/>
                    <a:pt x="26" y="108"/>
                    <a:pt x="28" y="109"/>
                  </a:cubicBezTo>
                  <a:cubicBezTo>
                    <a:pt x="30" y="110"/>
                    <a:pt x="39" y="111"/>
                    <a:pt x="42" y="109"/>
                  </a:cubicBezTo>
                  <a:cubicBezTo>
                    <a:pt x="46" y="107"/>
                    <a:pt x="49" y="109"/>
                    <a:pt x="49" y="111"/>
                  </a:cubicBezTo>
                  <a:cubicBezTo>
                    <a:pt x="49" y="113"/>
                    <a:pt x="51" y="114"/>
                    <a:pt x="53" y="116"/>
                  </a:cubicBezTo>
                  <a:cubicBezTo>
                    <a:pt x="54" y="117"/>
                    <a:pt x="53" y="119"/>
                    <a:pt x="54" y="121"/>
                  </a:cubicBezTo>
                  <a:cubicBezTo>
                    <a:pt x="55" y="123"/>
                    <a:pt x="58" y="123"/>
                    <a:pt x="62" y="125"/>
                  </a:cubicBezTo>
                  <a:cubicBezTo>
                    <a:pt x="62" y="125"/>
                    <a:pt x="63" y="125"/>
                    <a:pt x="63" y="125"/>
                  </a:cubicBezTo>
                  <a:cubicBezTo>
                    <a:pt x="63" y="125"/>
                    <a:pt x="63" y="125"/>
                    <a:pt x="63" y="125"/>
                  </a:cubicBezTo>
                  <a:cubicBezTo>
                    <a:pt x="65" y="123"/>
                    <a:pt x="66" y="119"/>
                    <a:pt x="71" y="120"/>
                  </a:cubicBezTo>
                  <a:cubicBezTo>
                    <a:pt x="76" y="121"/>
                    <a:pt x="76" y="119"/>
                    <a:pt x="79" y="119"/>
                  </a:cubicBezTo>
                  <a:cubicBezTo>
                    <a:pt x="82" y="120"/>
                    <a:pt x="84" y="120"/>
                    <a:pt x="85" y="118"/>
                  </a:cubicBezTo>
                  <a:cubicBezTo>
                    <a:pt x="87" y="116"/>
                    <a:pt x="84" y="112"/>
                    <a:pt x="82" y="110"/>
                  </a:cubicBezTo>
                  <a:cubicBezTo>
                    <a:pt x="81" y="108"/>
                    <a:pt x="78" y="105"/>
                    <a:pt x="79" y="101"/>
                  </a:cubicBezTo>
                  <a:cubicBezTo>
                    <a:pt x="79" y="98"/>
                    <a:pt x="73" y="98"/>
                    <a:pt x="73" y="95"/>
                  </a:cubicBezTo>
                  <a:cubicBezTo>
                    <a:pt x="73" y="93"/>
                    <a:pt x="79" y="88"/>
                    <a:pt x="80" y="87"/>
                  </a:cubicBezTo>
                  <a:cubicBezTo>
                    <a:pt x="81" y="86"/>
                    <a:pt x="85" y="90"/>
                    <a:pt x="86" y="88"/>
                  </a:cubicBezTo>
                  <a:cubicBezTo>
                    <a:pt x="87" y="86"/>
                    <a:pt x="90" y="87"/>
                    <a:pt x="92" y="88"/>
                  </a:cubicBezTo>
                  <a:cubicBezTo>
                    <a:pt x="93" y="88"/>
                    <a:pt x="96" y="84"/>
                    <a:pt x="96" y="81"/>
                  </a:cubicBezTo>
                  <a:cubicBezTo>
                    <a:pt x="97" y="78"/>
                    <a:pt x="102" y="78"/>
                    <a:pt x="103" y="77"/>
                  </a:cubicBezTo>
                  <a:cubicBezTo>
                    <a:pt x="104" y="76"/>
                    <a:pt x="106" y="69"/>
                    <a:pt x="107" y="68"/>
                  </a:cubicBezTo>
                  <a:cubicBezTo>
                    <a:pt x="107" y="67"/>
                    <a:pt x="112" y="68"/>
                    <a:pt x="112" y="64"/>
                  </a:cubicBezTo>
                  <a:cubicBezTo>
                    <a:pt x="112" y="60"/>
                    <a:pt x="114" y="60"/>
                    <a:pt x="116" y="59"/>
                  </a:cubicBezTo>
                  <a:cubicBezTo>
                    <a:pt x="118" y="59"/>
                    <a:pt x="117" y="56"/>
                    <a:pt x="117" y="53"/>
                  </a:cubicBezTo>
                  <a:cubicBezTo>
                    <a:pt x="118" y="50"/>
                    <a:pt x="119" y="47"/>
                    <a:pt x="122" y="47"/>
                  </a:cubicBezTo>
                  <a:cubicBezTo>
                    <a:pt x="124" y="46"/>
                    <a:pt x="121" y="42"/>
                    <a:pt x="118" y="43"/>
                  </a:cubicBezTo>
                  <a:cubicBezTo>
                    <a:pt x="115" y="44"/>
                    <a:pt x="113" y="35"/>
                    <a:pt x="113" y="35"/>
                  </a:cubicBezTo>
                  <a:cubicBezTo>
                    <a:pt x="113" y="35"/>
                    <a:pt x="113" y="28"/>
                    <a:pt x="111" y="27"/>
                  </a:cubicBezTo>
                  <a:cubicBezTo>
                    <a:pt x="110" y="26"/>
                    <a:pt x="112" y="22"/>
                    <a:pt x="116" y="22"/>
                  </a:cubicBezTo>
                  <a:cubicBezTo>
                    <a:pt x="119" y="22"/>
                    <a:pt x="126" y="26"/>
                    <a:pt x="128" y="25"/>
                  </a:cubicBezTo>
                  <a:cubicBezTo>
                    <a:pt x="131" y="23"/>
                    <a:pt x="135" y="22"/>
                    <a:pt x="137" y="21"/>
                  </a:cubicBezTo>
                  <a:cubicBezTo>
                    <a:pt x="138" y="21"/>
                    <a:pt x="139" y="18"/>
                    <a:pt x="140" y="16"/>
                  </a:cubicBezTo>
                  <a:cubicBezTo>
                    <a:pt x="138" y="15"/>
                    <a:pt x="136" y="14"/>
                    <a:pt x="133" y="13"/>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7" name="Google Shape;457;p79"/>
            <p:cNvSpPr/>
            <p:nvPr/>
          </p:nvSpPr>
          <p:spPr>
            <a:xfrm>
              <a:off x="6281143" y="3091973"/>
              <a:ext cx="951227" cy="339389"/>
            </a:xfrm>
            <a:custGeom>
              <a:rect b="b" l="l" r="r" t="t"/>
              <a:pathLst>
                <a:path extrusionOk="0" h="141" w="388">
                  <a:moveTo>
                    <a:pt x="29" y="60"/>
                  </a:moveTo>
                  <a:cubicBezTo>
                    <a:pt x="28" y="61"/>
                    <a:pt x="31" y="66"/>
                    <a:pt x="33" y="65"/>
                  </a:cubicBezTo>
                  <a:cubicBezTo>
                    <a:pt x="34" y="63"/>
                    <a:pt x="30" y="56"/>
                    <a:pt x="29" y="60"/>
                  </a:cubicBezTo>
                  <a:close/>
                  <a:moveTo>
                    <a:pt x="110" y="75"/>
                  </a:moveTo>
                  <a:cubicBezTo>
                    <a:pt x="110" y="73"/>
                    <a:pt x="104" y="74"/>
                    <a:pt x="105" y="77"/>
                  </a:cubicBezTo>
                  <a:cubicBezTo>
                    <a:pt x="107" y="80"/>
                    <a:pt x="110" y="77"/>
                    <a:pt x="110" y="75"/>
                  </a:cubicBezTo>
                  <a:close/>
                  <a:moveTo>
                    <a:pt x="16" y="38"/>
                  </a:moveTo>
                  <a:cubicBezTo>
                    <a:pt x="16" y="41"/>
                    <a:pt x="19" y="48"/>
                    <a:pt x="22" y="45"/>
                  </a:cubicBezTo>
                  <a:cubicBezTo>
                    <a:pt x="25" y="42"/>
                    <a:pt x="17" y="36"/>
                    <a:pt x="16" y="38"/>
                  </a:cubicBezTo>
                  <a:close/>
                  <a:moveTo>
                    <a:pt x="204" y="81"/>
                  </a:moveTo>
                  <a:cubicBezTo>
                    <a:pt x="208" y="81"/>
                    <a:pt x="208" y="87"/>
                    <a:pt x="207" y="90"/>
                  </a:cubicBezTo>
                  <a:cubicBezTo>
                    <a:pt x="206" y="93"/>
                    <a:pt x="205" y="101"/>
                    <a:pt x="208" y="100"/>
                  </a:cubicBezTo>
                  <a:cubicBezTo>
                    <a:pt x="212" y="98"/>
                    <a:pt x="214" y="93"/>
                    <a:pt x="212" y="91"/>
                  </a:cubicBezTo>
                  <a:cubicBezTo>
                    <a:pt x="210" y="90"/>
                    <a:pt x="210" y="79"/>
                    <a:pt x="211" y="76"/>
                  </a:cubicBezTo>
                  <a:cubicBezTo>
                    <a:pt x="212" y="73"/>
                    <a:pt x="219" y="75"/>
                    <a:pt x="217" y="80"/>
                  </a:cubicBezTo>
                  <a:cubicBezTo>
                    <a:pt x="214" y="84"/>
                    <a:pt x="221" y="83"/>
                    <a:pt x="221" y="88"/>
                  </a:cubicBezTo>
                  <a:cubicBezTo>
                    <a:pt x="221" y="93"/>
                    <a:pt x="224" y="90"/>
                    <a:pt x="228" y="89"/>
                  </a:cubicBezTo>
                  <a:cubicBezTo>
                    <a:pt x="232" y="88"/>
                    <a:pt x="232" y="85"/>
                    <a:pt x="229" y="83"/>
                  </a:cubicBezTo>
                  <a:cubicBezTo>
                    <a:pt x="226" y="80"/>
                    <a:pt x="231" y="75"/>
                    <a:pt x="227" y="73"/>
                  </a:cubicBezTo>
                  <a:cubicBezTo>
                    <a:pt x="224" y="70"/>
                    <a:pt x="221" y="67"/>
                    <a:pt x="224" y="66"/>
                  </a:cubicBezTo>
                  <a:cubicBezTo>
                    <a:pt x="228" y="65"/>
                    <a:pt x="238" y="59"/>
                    <a:pt x="237" y="57"/>
                  </a:cubicBezTo>
                  <a:cubicBezTo>
                    <a:pt x="236" y="54"/>
                    <a:pt x="221" y="57"/>
                    <a:pt x="220" y="62"/>
                  </a:cubicBezTo>
                  <a:cubicBezTo>
                    <a:pt x="219" y="66"/>
                    <a:pt x="208" y="61"/>
                    <a:pt x="210" y="53"/>
                  </a:cubicBezTo>
                  <a:cubicBezTo>
                    <a:pt x="211" y="46"/>
                    <a:pt x="231" y="44"/>
                    <a:pt x="237" y="47"/>
                  </a:cubicBezTo>
                  <a:cubicBezTo>
                    <a:pt x="243" y="50"/>
                    <a:pt x="250" y="43"/>
                    <a:pt x="252" y="38"/>
                  </a:cubicBezTo>
                  <a:cubicBezTo>
                    <a:pt x="254" y="34"/>
                    <a:pt x="247" y="39"/>
                    <a:pt x="243" y="42"/>
                  </a:cubicBezTo>
                  <a:cubicBezTo>
                    <a:pt x="239" y="45"/>
                    <a:pt x="228" y="42"/>
                    <a:pt x="222" y="40"/>
                  </a:cubicBezTo>
                  <a:cubicBezTo>
                    <a:pt x="216" y="38"/>
                    <a:pt x="217" y="43"/>
                    <a:pt x="212" y="44"/>
                  </a:cubicBezTo>
                  <a:cubicBezTo>
                    <a:pt x="207" y="45"/>
                    <a:pt x="208" y="55"/>
                    <a:pt x="206" y="56"/>
                  </a:cubicBezTo>
                  <a:cubicBezTo>
                    <a:pt x="204" y="58"/>
                    <a:pt x="204" y="65"/>
                    <a:pt x="199" y="73"/>
                  </a:cubicBezTo>
                  <a:cubicBezTo>
                    <a:pt x="195" y="80"/>
                    <a:pt x="201" y="81"/>
                    <a:pt x="204" y="81"/>
                  </a:cubicBezTo>
                  <a:close/>
                  <a:moveTo>
                    <a:pt x="91" y="87"/>
                  </a:moveTo>
                  <a:cubicBezTo>
                    <a:pt x="90" y="84"/>
                    <a:pt x="92" y="81"/>
                    <a:pt x="92" y="79"/>
                  </a:cubicBezTo>
                  <a:cubicBezTo>
                    <a:pt x="92" y="77"/>
                    <a:pt x="93" y="76"/>
                    <a:pt x="95" y="77"/>
                  </a:cubicBezTo>
                  <a:cubicBezTo>
                    <a:pt x="98" y="77"/>
                    <a:pt x="97" y="72"/>
                    <a:pt x="96" y="72"/>
                  </a:cubicBezTo>
                  <a:cubicBezTo>
                    <a:pt x="94" y="71"/>
                    <a:pt x="93" y="65"/>
                    <a:pt x="89" y="65"/>
                  </a:cubicBezTo>
                  <a:cubicBezTo>
                    <a:pt x="84" y="65"/>
                    <a:pt x="85" y="68"/>
                    <a:pt x="88" y="69"/>
                  </a:cubicBezTo>
                  <a:cubicBezTo>
                    <a:pt x="90" y="69"/>
                    <a:pt x="92" y="71"/>
                    <a:pt x="91" y="73"/>
                  </a:cubicBezTo>
                  <a:cubicBezTo>
                    <a:pt x="90" y="74"/>
                    <a:pt x="89" y="71"/>
                    <a:pt x="86" y="71"/>
                  </a:cubicBezTo>
                  <a:cubicBezTo>
                    <a:pt x="82" y="71"/>
                    <a:pt x="84" y="67"/>
                    <a:pt x="80" y="67"/>
                  </a:cubicBezTo>
                  <a:cubicBezTo>
                    <a:pt x="76" y="66"/>
                    <a:pt x="77" y="59"/>
                    <a:pt x="73" y="59"/>
                  </a:cubicBezTo>
                  <a:cubicBezTo>
                    <a:pt x="69" y="59"/>
                    <a:pt x="68" y="56"/>
                    <a:pt x="71" y="53"/>
                  </a:cubicBezTo>
                  <a:cubicBezTo>
                    <a:pt x="74" y="51"/>
                    <a:pt x="67" y="48"/>
                    <a:pt x="67" y="45"/>
                  </a:cubicBezTo>
                  <a:cubicBezTo>
                    <a:pt x="67" y="42"/>
                    <a:pt x="62" y="44"/>
                    <a:pt x="62" y="42"/>
                  </a:cubicBezTo>
                  <a:cubicBezTo>
                    <a:pt x="62" y="39"/>
                    <a:pt x="60" y="40"/>
                    <a:pt x="58" y="37"/>
                  </a:cubicBezTo>
                  <a:cubicBezTo>
                    <a:pt x="56" y="34"/>
                    <a:pt x="55" y="37"/>
                    <a:pt x="53" y="35"/>
                  </a:cubicBezTo>
                  <a:cubicBezTo>
                    <a:pt x="51" y="33"/>
                    <a:pt x="48" y="31"/>
                    <a:pt x="46" y="32"/>
                  </a:cubicBezTo>
                  <a:cubicBezTo>
                    <a:pt x="45" y="33"/>
                    <a:pt x="41" y="29"/>
                    <a:pt x="39" y="25"/>
                  </a:cubicBezTo>
                  <a:cubicBezTo>
                    <a:pt x="38" y="22"/>
                    <a:pt x="27" y="17"/>
                    <a:pt x="25" y="12"/>
                  </a:cubicBezTo>
                  <a:cubicBezTo>
                    <a:pt x="24" y="8"/>
                    <a:pt x="20" y="6"/>
                    <a:pt x="13" y="7"/>
                  </a:cubicBezTo>
                  <a:cubicBezTo>
                    <a:pt x="6" y="7"/>
                    <a:pt x="4" y="0"/>
                    <a:pt x="2" y="3"/>
                  </a:cubicBezTo>
                  <a:cubicBezTo>
                    <a:pt x="0" y="8"/>
                    <a:pt x="9" y="17"/>
                    <a:pt x="13" y="20"/>
                  </a:cubicBezTo>
                  <a:cubicBezTo>
                    <a:pt x="18" y="22"/>
                    <a:pt x="20" y="31"/>
                    <a:pt x="25" y="31"/>
                  </a:cubicBezTo>
                  <a:cubicBezTo>
                    <a:pt x="30" y="32"/>
                    <a:pt x="30" y="48"/>
                    <a:pt x="34" y="48"/>
                  </a:cubicBezTo>
                  <a:cubicBezTo>
                    <a:pt x="38" y="49"/>
                    <a:pt x="46" y="61"/>
                    <a:pt x="47" y="68"/>
                  </a:cubicBezTo>
                  <a:cubicBezTo>
                    <a:pt x="48" y="74"/>
                    <a:pt x="56" y="78"/>
                    <a:pt x="59" y="82"/>
                  </a:cubicBezTo>
                  <a:cubicBezTo>
                    <a:pt x="62" y="87"/>
                    <a:pt x="73" y="93"/>
                    <a:pt x="74" y="95"/>
                  </a:cubicBezTo>
                  <a:cubicBezTo>
                    <a:pt x="76" y="97"/>
                    <a:pt x="77" y="102"/>
                    <a:pt x="79" y="100"/>
                  </a:cubicBezTo>
                  <a:cubicBezTo>
                    <a:pt x="80" y="97"/>
                    <a:pt x="85" y="100"/>
                    <a:pt x="88" y="100"/>
                  </a:cubicBezTo>
                  <a:cubicBezTo>
                    <a:pt x="90" y="100"/>
                    <a:pt x="91" y="91"/>
                    <a:pt x="91" y="87"/>
                  </a:cubicBezTo>
                  <a:close/>
                  <a:moveTo>
                    <a:pt x="281" y="48"/>
                  </a:moveTo>
                  <a:cubicBezTo>
                    <a:pt x="286" y="48"/>
                    <a:pt x="284" y="45"/>
                    <a:pt x="284" y="41"/>
                  </a:cubicBezTo>
                  <a:cubicBezTo>
                    <a:pt x="284" y="38"/>
                    <a:pt x="279" y="41"/>
                    <a:pt x="279" y="39"/>
                  </a:cubicBezTo>
                  <a:cubicBezTo>
                    <a:pt x="279" y="37"/>
                    <a:pt x="277" y="30"/>
                    <a:pt x="273" y="36"/>
                  </a:cubicBezTo>
                  <a:cubicBezTo>
                    <a:pt x="269" y="41"/>
                    <a:pt x="274" y="55"/>
                    <a:pt x="278" y="54"/>
                  </a:cubicBezTo>
                  <a:cubicBezTo>
                    <a:pt x="280" y="54"/>
                    <a:pt x="275" y="47"/>
                    <a:pt x="281" y="48"/>
                  </a:cubicBezTo>
                  <a:close/>
                  <a:moveTo>
                    <a:pt x="260" y="79"/>
                  </a:moveTo>
                  <a:cubicBezTo>
                    <a:pt x="261" y="83"/>
                    <a:pt x="269" y="85"/>
                    <a:pt x="271" y="82"/>
                  </a:cubicBezTo>
                  <a:cubicBezTo>
                    <a:pt x="273" y="78"/>
                    <a:pt x="259" y="74"/>
                    <a:pt x="260" y="79"/>
                  </a:cubicBezTo>
                  <a:close/>
                  <a:moveTo>
                    <a:pt x="241" y="121"/>
                  </a:moveTo>
                  <a:cubicBezTo>
                    <a:pt x="234" y="120"/>
                    <a:pt x="229" y="125"/>
                    <a:pt x="223" y="122"/>
                  </a:cubicBezTo>
                  <a:cubicBezTo>
                    <a:pt x="216" y="120"/>
                    <a:pt x="206" y="122"/>
                    <a:pt x="207" y="125"/>
                  </a:cubicBezTo>
                  <a:cubicBezTo>
                    <a:pt x="208" y="127"/>
                    <a:pt x="214" y="127"/>
                    <a:pt x="221" y="127"/>
                  </a:cubicBezTo>
                  <a:cubicBezTo>
                    <a:pt x="227" y="127"/>
                    <a:pt x="233" y="124"/>
                    <a:pt x="238" y="123"/>
                  </a:cubicBezTo>
                  <a:cubicBezTo>
                    <a:pt x="242" y="123"/>
                    <a:pt x="247" y="122"/>
                    <a:pt x="241" y="121"/>
                  </a:cubicBezTo>
                  <a:close/>
                  <a:moveTo>
                    <a:pt x="294" y="75"/>
                  </a:moveTo>
                  <a:cubicBezTo>
                    <a:pt x="287" y="73"/>
                    <a:pt x="276" y="75"/>
                    <a:pt x="278" y="78"/>
                  </a:cubicBezTo>
                  <a:cubicBezTo>
                    <a:pt x="279" y="81"/>
                    <a:pt x="284" y="80"/>
                    <a:pt x="289" y="80"/>
                  </a:cubicBezTo>
                  <a:cubicBezTo>
                    <a:pt x="294" y="80"/>
                    <a:pt x="297" y="84"/>
                    <a:pt x="300" y="84"/>
                  </a:cubicBezTo>
                  <a:cubicBezTo>
                    <a:pt x="302" y="84"/>
                    <a:pt x="300" y="77"/>
                    <a:pt x="294" y="75"/>
                  </a:cubicBezTo>
                  <a:close/>
                  <a:moveTo>
                    <a:pt x="163" y="118"/>
                  </a:moveTo>
                  <a:cubicBezTo>
                    <a:pt x="163" y="115"/>
                    <a:pt x="153" y="118"/>
                    <a:pt x="148" y="116"/>
                  </a:cubicBezTo>
                  <a:cubicBezTo>
                    <a:pt x="143" y="114"/>
                    <a:pt x="153" y="112"/>
                    <a:pt x="157" y="110"/>
                  </a:cubicBezTo>
                  <a:cubicBezTo>
                    <a:pt x="160" y="108"/>
                    <a:pt x="155" y="107"/>
                    <a:pt x="147" y="110"/>
                  </a:cubicBezTo>
                  <a:cubicBezTo>
                    <a:pt x="139" y="112"/>
                    <a:pt x="129" y="104"/>
                    <a:pt x="129" y="108"/>
                  </a:cubicBezTo>
                  <a:cubicBezTo>
                    <a:pt x="129" y="111"/>
                    <a:pt x="115" y="106"/>
                    <a:pt x="111" y="104"/>
                  </a:cubicBezTo>
                  <a:cubicBezTo>
                    <a:pt x="108" y="101"/>
                    <a:pt x="94" y="98"/>
                    <a:pt x="92" y="103"/>
                  </a:cubicBezTo>
                  <a:cubicBezTo>
                    <a:pt x="89" y="108"/>
                    <a:pt x="86" y="103"/>
                    <a:pt x="88" y="108"/>
                  </a:cubicBezTo>
                  <a:cubicBezTo>
                    <a:pt x="88" y="111"/>
                    <a:pt x="92" y="109"/>
                    <a:pt x="94" y="109"/>
                  </a:cubicBezTo>
                  <a:cubicBezTo>
                    <a:pt x="96" y="109"/>
                    <a:pt x="95" y="113"/>
                    <a:pt x="98" y="114"/>
                  </a:cubicBezTo>
                  <a:cubicBezTo>
                    <a:pt x="102" y="114"/>
                    <a:pt x="112" y="117"/>
                    <a:pt x="113" y="115"/>
                  </a:cubicBezTo>
                  <a:cubicBezTo>
                    <a:pt x="114" y="113"/>
                    <a:pt x="124" y="115"/>
                    <a:pt x="129" y="119"/>
                  </a:cubicBezTo>
                  <a:cubicBezTo>
                    <a:pt x="134" y="123"/>
                    <a:pt x="146" y="123"/>
                    <a:pt x="150" y="123"/>
                  </a:cubicBezTo>
                  <a:cubicBezTo>
                    <a:pt x="155" y="122"/>
                    <a:pt x="160" y="126"/>
                    <a:pt x="161" y="123"/>
                  </a:cubicBezTo>
                  <a:cubicBezTo>
                    <a:pt x="163" y="121"/>
                    <a:pt x="166" y="127"/>
                    <a:pt x="171" y="123"/>
                  </a:cubicBezTo>
                  <a:cubicBezTo>
                    <a:pt x="176" y="120"/>
                    <a:pt x="163" y="121"/>
                    <a:pt x="163" y="118"/>
                  </a:cubicBezTo>
                  <a:close/>
                  <a:moveTo>
                    <a:pt x="359" y="64"/>
                  </a:moveTo>
                  <a:cubicBezTo>
                    <a:pt x="355" y="64"/>
                    <a:pt x="354" y="71"/>
                    <a:pt x="351" y="71"/>
                  </a:cubicBezTo>
                  <a:cubicBezTo>
                    <a:pt x="348" y="71"/>
                    <a:pt x="343" y="77"/>
                    <a:pt x="338" y="79"/>
                  </a:cubicBezTo>
                  <a:cubicBezTo>
                    <a:pt x="332" y="81"/>
                    <a:pt x="331" y="62"/>
                    <a:pt x="329" y="58"/>
                  </a:cubicBezTo>
                  <a:cubicBezTo>
                    <a:pt x="326" y="55"/>
                    <a:pt x="311" y="52"/>
                    <a:pt x="309" y="56"/>
                  </a:cubicBezTo>
                  <a:cubicBezTo>
                    <a:pt x="308" y="60"/>
                    <a:pt x="303" y="58"/>
                    <a:pt x="302" y="61"/>
                  </a:cubicBezTo>
                  <a:cubicBezTo>
                    <a:pt x="302" y="65"/>
                    <a:pt x="303" y="64"/>
                    <a:pt x="307" y="64"/>
                  </a:cubicBezTo>
                  <a:cubicBezTo>
                    <a:pt x="310" y="64"/>
                    <a:pt x="310" y="66"/>
                    <a:pt x="311" y="69"/>
                  </a:cubicBezTo>
                  <a:cubicBezTo>
                    <a:pt x="313" y="73"/>
                    <a:pt x="322" y="70"/>
                    <a:pt x="325" y="70"/>
                  </a:cubicBezTo>
                  <a:cubicBezTo>
                    <a:pt x="328" y="70"/>
                    <a:pt x="328" y="74"/>
                    <a:pt x="324" y="73"/>
                  </a:cubicBezTo>
                  <a:cubicBezTo>
                    <a:pt x="320" y="71"/>
                    <a:pt x="320" y="75"/>
                    <a:pt x="317" y="74"/>
                  </a:cubicBezTo>
                  <a:cubicBezTo>
                    <a:pt x="314" y="73"/>
                    <a:pt x="310" y="73"/>
                    <a:pt x="312" y="75"/>
                  </a:cubicBezTo>
                  <a:cubicBezTo>
                    <a:pt x="314" y="77"/>
                    <a:pt x="317" y="79"/>
                    <a:pt x="317" y="83"/>
                  </a:cubicBezTo>
                  <a:cubicBezTo>
                    <a:pt x="317" y="86"/>
                    <a:pt x="323" y="86"/>
                    <a:pt x="323" y="83"/>
                  </a:cubicBezTo>
                  <a:cubicBezTo>
                    <a:pt x="323" y="79"/>
                    <a:pt x="326" y="83"/>
                    <a:pt x="332" y="85"/>
                  </a:cubicBezTo>
                  <a:cubicBezTo>
                    <a:pt x="337" y="86"/>
                    <a:pt x="333" y="89"/>
                    <a:pt x="339" y="89"/>
                  </a:cubicBezTo>
                  <a:cubicBezTo>
                    <a:pt x="345" y="89"/>
                    <a:pt x="358" y="93"/>
                    <a:pt x="363" y="97"/>
                  </a:cubicBezTo>
                  <a:cubicBezTo>
                    <a:pt x="368" y="101"/>
                    <a:pt x="364" y="103"/>
                    <a:pt x="367" y="107"/>
                  </a:cubicBezTo>
                  <a:cubicBezTo>
                    <a:pt x="371" y="110"/>
                    <a:pt x="372" y="114"/>
                    <a:pt x="367" y="114"/>
                  </a:cubicBezTo>
                  <a:cubicBezTo>
                    <a:pt x="363" y="114"/>
                    <a:pt x="358" y="119"/>
                    <a:pt x="359" y="121"/>
                  </a:cubicBezTo>
                  <a:cubicBezTo>
                    <a:pt x="360" y="123"/>
                    <a:pt x="375" y="120"/>
                    <a:pt x="379" y="120"/>
                  </a:cubicBezTo>
                  <a:cubicBezTo>
                    <a:pt x="381" y="120"/>
                    <a:pt x="383" y="124"/>
                    <a:pt x="388" y="127"/>
                  </a:cubicBezTo>
                  <a:cubicBezTo>
                    <a:pt x="388" y="74"/>
                    <a:pt x="388" y="74"/>
                    <a:pt x="388" y="74"/>
                  </a:cubicBezTo>
                  <a:cubicBezTo>
                    <a:pt x="377" y="70"/>
                    <a:pt x="362" y="64"/>
                    <a:pt x="359" y="64"/>
                  </a:cubicBezTo>
                  <a:close/>
                  <a:moveTo>
                    <a:pt x="251" y="127"/>
                  </a:moveTo>
                  <a:cubicBezTo>
                    <a:pt x="250" y="127"/>
                    <a:pt x="249" y="128"/>
                    <a:pt x="248" y="128"/>
                  </a:cubicBezTo>
                  <a:cubicBezTo>
                    <a:pt x="248" y="129"/>
                    <a:pt x="248" y="130"/>
                    <a:pt x="247" y="130"/>
                  </a:cubicBezTo>
                  <a:cubicBezTo>
                    <a:pt x="246" y="131"/>
                    <a:pt x="245" y="130"/>
                    <a:pt x="244" y="129"/>
                  </a:cubicBezTo>
                  <a:cubicBezTo>
                    <a:pt x="239" y="131"/>
                    <a:pt x="237" y="137"/>
                    <a:pt x="240" y="139"/>
                  </a:cubicBezTo>
                  <a:cubicBezTo>
                    <a:pt x="243" y="140"/>
                    <a:pt x="248" y="136"/>
                    <a:pt x="251" y="132"/>
                  </a:cubicBezTo>
                  <a:cubicBezTo>
                    <a:pt x="251" y="132"/>
                    <a:pt x="252" y="131"/>
                    <a:pt x="252" y="131"/>
                  </a:cubicBezTo>
                  <a:cubicBezTo>
                    <a:pt x="252" y="131"/>
                    <a:pt x="252" y="131"/>
                    <a:pt x="253" y="130"/>
                  </a:cubicBezTo>
                  <a:cubicBezTo>
                    <a:pt x="253" y="130"/>
                    <a:pt x="253" y="130"/>
                    <a:pt x="254" y="130"/>
                  </a:cubicBezTo>
                  <a:cubicBezTo>
                    <a:pt x="253" y="129"/>
                    <a:pt x="252" y="128"/>
                    <a:pt x="251" y="127"/>
                  </a:cubicBezTo>
                  <a:close/>
                  <a:moveTo>
                    <a:pt x="182" y="63"/>
                  </a:moveTo>
                  <a:cubicBezTo>
                    <a:pt x="186" y="60"/>
                    <a:pt x="187" y="55"/>
                    <a:pt x="187" y="50"/>
                  </a:cubicBezTo>
                  <a:cubicBezTo>
                    <a:pt x="186" y="45"/>
                    <a:pt x="198" y="45"/>
                    <a:pt x="199" y="43"/>
                  </a:cubicBezTo>
                  <a:cubicBezTo>
                    <a:pt x="201" y="41"/>
                    <a:pt x="197" y="37"/>
                    <a:pt x="194" y="36"/>
                  </a:cubicBezTo>
                  <a:cubicBezTo>
                    <a:pt x="190" y="34"/>
                    <a:pt x="193" y="31"/>
                    <a:pt x="191" y="29"/>
                  </a:cubicBezTo>
                  <a:cubicBezTo>
                    <a:pt x="189" y="27"/>
                    <a:pt x="185" y="22"/>
                    <a:pt x="188" y="22"/>
                  </a:cubicBezTo>
                  <a:cubicBezTo>
                    <a:pt x="191" y="22"/>
                    <a:pt x="186" y="17"/>
                    <a:pt x="189" y="16"/>
                  </a:cubicBezTo>
                  <a:cubicBezTo>
                    <a:pt x="189" y="15"/>
                    <a:pt x="189" y="15"/>
                    <a:pt x="190" y="15"/>
                  </a:cubicBezTo>
                  <a:cubicBezTo>
                    <a:pt x="188" y="14"/>
                    <a:pt x="187" y="14"/>
                    <a:pt x="186" y="14"/>
                  </a:cubicBezTo>
                  <a:cubicBezTo>
                    <a:pt x="182" y="14"/>
                    <a:pt x="172" y="13"/>
                    <a:pt x="173" y="19"/>
                  </a:cubicBezTo>
                  <a:cubicBezTo>
                    <a:pt x="173" y="25"/>
                    <a:pt x="167" y="23"/>
                    <a:pt x="168" y="26"/>
                  </a:cubicBezTo>
                  <a:cubicBezTo>
                    <a:pt x="168" y="30"/>
                    <a:pt x="165" y="30"/>
                    <a:pt x="165" y="34"/>
                  </a:cubicBezTo>
                  <a:cubicBezTo>
                    <a:pt x="166" y="39"/>
                    <a:pt x="163" y="37"/>
                    <a:pt x="158" y="39"/>
                  </a:cubicBezTo>
                  <a:cubicBezTo>
                    <a:pt x="153" y="42"/>
                    <a:pt x="155" y="38"/>
                    <a:pt x="150" y="38"/>
                  </a:cubicBezTo>
                  <a:cubicBezTo>
                    <a:pt x="145" y="38"/>
                    <a:pt x="145" y="40"/>
                    <a:pt x="142" y="41"/>
                  </a:cubicBezTo>
                  <a:cubicBezTo>
                    <a:pt x="139" y="42"/>
                    <a:pt x="133" y="41"/>
                    <a:pt x="131" y="42"/>
                  </a:cubicBezTo>
                  <a:cubicBezTo>
                    <a:pt x="129" y="44"/>
                    <a:pt x="126" y="39"/>
                    <a:pt x="124" y="39"/>
                  </a:cubicBezTo>
                  <a:cubicBezTo>
                    <a:pt x="123" y="39"/>
                    <a:pt x="122" y="36"/>
                    <a:pt x="121" y="34"/>
                  </a:cubicBezTo>
                  <a:cubicBezTo>
                    <a:pt x="121" y="33"/>
                    <a:pt x="120" y="33"/>
                    <a:pt x="120" y="33"/>
                  </a:cubicBezTo>
                  <a:cubicBezTo>
                    <a:pt x="117" y="34"/>
                    <a:pt x="112" y="42"/>
                    <a:pt x="115" y="45"/>
                  </a:cubicBezTo>
                  <a:cubicBezTo>
                    <a:pt x="118" y="49"/>
                    <a:pt x="117" y="54"/>
                    <a:pt x="119" y="57"/>
                  </a:cubicBezTo>
                  <a:cubicBezTo>
                    <a:pt x="121" y="60"/>
                    <a:pt x="126" y="60"/>
                    <a:pt x="126" y="65"/>
                  </a:cubicBezTo>
                  <a:cubicBezTo>
                    <a:pt x="126" y="71"/>
                    <a:pt x="131" y="79"/>
                    <a:pt x="134" y="77"/>
                  </a:cubicBezTo>
                  <a:cubicBezTo>
                    <a:pt x="138" y="74"/>
                    <a:pt x="140" y="78"/>
                    <a:pt x="141" y="80"/>
                  </a:cubicBezTo>
                  <a:cubicBezTo>
                    <a:pt x="142" y="82"/>
                    <a:pt x="150" y="78"/>
                    <a:pt x="152" y="79"/>
                  </a:cubicBezTo>
                  <a:cubicBezTo>
                    <a:pt x="155" y="79"/>
                    <a:pt x="163" y="81"/>
                    <a:pt x="163" y="83"/>
                  </a:cubicBezTo>
                  <a:cubicBezTo>
                    <a:pt x="164" y="86"/>
                    <a:pt x="170" y="83"/>
                    <a:pt x="175" y="82"/>
                  </a:cubicBezTo>
                  <a:cubicBezTo>
                    <a:pt x="180" y="80"/>
                    <a:pt x="177" y="66"/>
                    <a:pt x="182" y="63"/>
                  </a:cubicBezTo>
                  <a:close/>
                  <a:moveTo>
                    <a:pt x="200" y="133"/>
                  </a:moveTo>
                  <a:cubicBezTo>
                    <a:pt x="202" y="135"/>
                    <a:pt x="206" y="135"/>
                    <a:pt x="208" y="136"/>
                  </a:cubicBezTo>
                  <a:cubicBezTo>
                    <a:pt x="210" y="138"/>
                    <a:pt x="216" y="141"/>
                    <a:pt x="216" y="137"/>
                  </a:cubicBezTo>
                  <a:cubicBezTo>
                    <a:pt x="216" y="133"/>
                    <a:pt x="199" y="130"/>
                    <a:pt x="200" y="133"/>
                  </a:cubicBezTo>
                  <a:close/>
                  <a:moveTo>
                    <a:pt x="188" y="120"/>
                  </a:moveTo>
                  <a:cubicBezTo>
                    <a:pt x="187" y="123"/>
                    <a:pt x="183" y="123"/>
                    <a:pt x="180" y="121"/>
                  </a:cubicBezTo>
                  <a:cubicBezTo>
                    <a:pt x="178" y="120"/>
                    <a:pt x="175" y="124"/>
                    <a:pt x="176" y="126"/>
                  </a:cubicBezTo>
                  <a:cubicBezTo>
                    <a:pt x="177" y="127"/>
                    <a:pt x="182" y="131"/>
                    <a:pt x="188" y="128"/>
                  </a:cubicBezTo>
                  <a:cubicBezTo>
                    <a:pt x="195" y="125"/>
                    <a:pt x="199" y="128"/>
                    <a:pt x="200" y="124"/>
                  </a:cubicBezTo>
                  <a:cubicBezTo>
                    <a:pt x="202" y="121"/>
                    <a:pt x="189" y="118"/>
                    <a:pt x="188" y="12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8" name="Google Shape;458;p79"/>
            <p:cNvSpPr/>
            <p:nvPr/>
          </p:nvSpPr>
          <p:spPr>
            <a:xfrm>
              <a:off x="6879027" y="3380556"/>
              <a:ext cx="69425" cy="26419"/>
            </a:xfrm>
            <a:custGeom>
              <a:rect b="b" l="l" r="r" t="t"/>
              <a:pathLst>
                <a:path extrusionOk="0" h="11" w="28">
                  <a:moveTo>
                    <a:pt x="3" y="8"/>
                  </a:moveTo>
                  <a:cubicBezTo>
                    <a:pt x="2" y="8"/>
                    <a:pt x="1" y="9"/>
                    <a:pt x="0" y="9"/>
                  </a:cubicBezTo>
                  <a:cubicBezTo>
                    <a:pt x="1" y="10"/>
                    <a:pt x="2" y="11"/>
                    <a:pt x="3" y="10"/>
                  </a:cubicBezTo>
                  <a:cubicBezTo>
                    <a:pt x="4" y="10"/>
                    <a:pt x="4" y="9"/>
                    <a:pt x="4" y="8"/>
                  </a:cubicBezTo>
                  <a:cubicBezTo>
                    <a:pt x="4" y="8"/>
                    <a:pt x="3" y="8"/>
                    <a:pt x="3" y="8"/>
                  </a:cubicBezTo>
                  <a:cubicBezTo>
                    <a:pt x="3" y="8"/>
                    <a:pt x="3" y="8"/>
                    <a:pt x="3" y="8"/>
                  </a:cubicBezTo>
                  <a:close/>
                  <a:moveTo>
                    <a:pt x="15" y="2"/>
                  </a:moveTo>
                  <a:cubicBezTo>
                    <a:pt x="11" y="2"/>
                    <a:pt x="10" y="4"/>
                    <a:pt x="8" y="6"/>
                  </a:cubicBezTo>
                  <a:cubicBezTo>
                    <a:pt x="7" y="7"/>
                    <a:pt x="7" y="7"/>
                    <a:pt x="7" y="7"/>
                  </a:cubicBezTo>
                  <a:cubicBezTo>
                    <a:pt x="8" y="8"/>
                    <a:pt x="9" y="9"/>
                    <a:pt x="10" y="10"/>
                  </a:cubicBezTo>
                  <a:cubicBezTo>
                    <a:pt x="14" y="7"/>
                    <a:pt x="27" y="3"/>
                    <a:pt x="27" y="2"/>
                  </a:cubicBezTo>
                  <a:cubicBezTo>
                    <a:pt x="28" y="0"/>
                    <a:pt x="20" y="2"/>
                    <a:pt x="15" y="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59" name="Google Shape;459;p79"/>
            <p:cNvSpPr/>
            <p:nvPr/>
          </p:nvSpPr>
          <p:spPr>
            <a:xfrm>
              <a:off x="4480238" y="2170342"/>
              <a:ext cx="238325" cy="253017"/>
            </a:xfrm>
            <a:custGeom>
              <a:rect b="b" l="l" r="r" t="t"/>
              <a:pathLst>
                <a:path extrusionOk="0" h="105" w="97">
                  <a:moveTo>
                    <a:pt x="68" y="91"/>
                  </a:moveTo>
                  <a:cubicBezTo>
                    <a:pt x="63" y="92"/>
                    <a:pt x="61" y="93"/>
                    <a:pt x="58" y="91"/>
                  </a:cubicBezTo>
                  <a:cubicBezTo>
                    <a:pt x="55" y="90"/>
                    <a:pt x="50" y="93"/>
                    <a:pt x="50" y="95"/>
                  </a:cubicBezTo>
                  <a:cubicBezTo>
                    <a:pt x="51" y="96"/>
                    <a:pt x="53" y="98"/>
                    <a:pt x="59" y="99"/>
                  </a:cubicBezTo>
                  <a:cubicBezTo>
                    <a:pt x="65" y="101"/>
                    <a:pt x="66" y="105"/>
                    <a:pt x="69" y="105"/>
                  </a:cubicBezTo>
                  <a:cubicBezTo>
                    <a:pt x="71" y="105"/>
                    <a:pt x="72" y="103"/>
                    <a:pt x="71" y="100"/>
                  </a:cubicBezTo>
                  <a:cubicBezTo>
                    <a:pt x="70" y="96"/>
                    <a:pt x="74" y="92"/>
                    <a:pt x="74" y="92"/>
                  </a:cubicBezTo>
                  <a:cubicBezTo>
                    <a:pt x="75" y="91"/>
                    <a:pt x="73" y="90"/>
                    <a:pt x="68" y="91"/>
                  </a:cubicBezTo>
                  <a:close/>
                  <a:moveTo>
                    <a:pt x="20" y="63"/>
                  </a:moveTo>
                  <a:cubicBezTo>
                    <a:pt x="17" y="65"/>
                    <a:pt x="15" y="63"/>
                    <a:pt x="13" y="64"/>
                  </a:cubicBezTo>
                  <a:cubicBezTo>
                    <a:pt x="12" y="67"/>
                    <a:pt x="18" y="70"/>
                    <a:pt x="17" y="75"/>
                  </a:cubicBezTo>
                  <a:cubicBezTo>
                    <a:pt x="15" y="80"/>
                    <a:pt x="17" y="86"/>
                    <a:pt x="20" y="83"/>
                  </a:cubicBezTo>
                  <a:cubicBezTo>
                    <a:pt x="23" y="80"/>
                    <a:pt x="24" y="82"/>
                    <a:pt x="26" y="80"/>
                  </a:cubicBezTo>
                  <a:cubicBezTo>
                    <a:pt x="28" y="78"/>
                    <a:pt x="26" y="70"/>
                    <a:pt x="27" y="66"/>
                  </a:cubicBezTo>
                  <a:cubicBezTo>
                    <a:pt x="28" y="62"/>
                    <a:pt x="22" y="61"/>
                    <a:pt x="20" y="63"/>
                  </a:cubicBezTo>
                  <a:close/>
                  <a:moveTo>
                    <a:pt x="81" y="59"/>
                  </a:moveTo>
                  <a:cubicBezTo>
                    <a:pt x="77" y="57"/>
                    <a:pt x="79" y="54"/>
                    <a:pt x="74" y="54"/>
                  </a:cubicBezTo>
                  <a:cubicBezTo>
                    <a:pt x="69" y="54"/>
                    <a:pt x="63" y="48"/>
                    <a:pt x="61" y="41"/>
                  </a:cubicBezTo>
                  <a:cubicBezTo>
                    <a:pt x="59" y="33"/>
                    <a:pt x="51" y="33"/>
                    <a:pt x="49" y="28"/>
                  </a:cubicBezTo>
                  <a:cubicBezTo>
                    <a:pt x="47" y="24"/>
                    <a:pt x="51" y="24"/>
                    <a:pt x="50" y="20"/>
                  </a:cubicBezTo>
                  <a:cubicBezTo>
                    <a:pt x="49" y="18"/>
                    <a:pt x="51" y="16"/>
                    <a:pt x="53" y="15"/>
                  </a:cubicBezTo>
                  <a:cubicBezTo>
                    <a:pt x="53" y="11"/>
                    <a:pt x="53" y="7"/>
                    <a:pt x="54" y="4"/>
                  </a:cubicBezTo>
                  <a:cubicBezTo>
                    <a:pt x="52" y="4"/>
                    <a:pt x="50" y="4"/>
                    <a:pt x="49" y="3"/>
                  </a:cubicBezTo>
                  <a:cubicBezTo>
                    <a:pt x="48" y="3"/>
                    <a:pt x="48" y="0"/>
                    <a:pt x="48" y="0"/>
                  </a:cubicBezTo>
                  <a:cubicBezTo>
                    <a:pt x="47" y="0"/>
                    <a:pt x="42" y="0"/>
                    <a:pt x="41" y="1"/>
                  </a:cubicBezTo>
                  <a:cubicBezTo>
                    <a:pt x="40" y="2"/>
                    <a:pt x="37" y="3"/>
                    <a:pt x="36" y="2"/>
                  </a:cubicBezTo>
                  <a:cubicBezTo>
                    <a:pt x="35" y="2"/>
                    <a:pt x="35" y="2"/>
                    <a:pt x="35" y="2"/>
                  </a:cubicBezTo>
                  <a:cubicBezTo>
                    <a:pt x="33" y="3"/>
                    <a:pt x="33" y="3"/>
                    <a:pt x="33" y="3"/>
                  </a:cubicBezTo>
                  <a:cubicBezTo>
                    <a:pt x="33" y="3"/>
                    <a:pt x="33" y="5"/>
                    <a:pt x="32" y="5"/>
                  </a:cubicBezTo>
                  <a:cubicBezTo>
                    <a:pt x="31" y="5"/>
                    <a:pt x="29" y="4"/>
                    <a:pt x="29" y="6"/>
                  </a:cubicBezTo>
                  <a:cubicBezTo>
                    <a:pt x="29" y="8"/>
                    <a:pt x="27" y="7"/>
                    <a:pt x="25" y="7"/>
                  </a:cubicBezTo>
                  <a:cubicBezTo>
                    <a:pt x="24" y="7"/>
                    <a:pt x="22" y="7"/>
                    <a:pt x="22" y="9"/>
                  </a:cubicBezTo>
                  <a:cubicBezTo>
                    <a:pt x="22" y="10"/>
                    <a:pt x="22" y="14"/>
                    <a:pt x="20" y="12"/>
                  </a:cubicBezTo>
                  <a:cubicBezTo>
                    <a:pt x="18" y="10"/>
                    <a:pt x="16" y="6"/>
                    <a:pt x="15" y="6"/>
                  </a:cubicBezTo>
                  <a:cubicBezTo>
                    <a:pt x="15" y="7"/>
                    <a:pt x="13" y="12"/>
                    <a:pt x="11" y="12"/>
                  </a:cubicBezTo>
                  <a:cubicBezTo>
                    <a:pt x="10" y="12"/>
                    <a:pt x="7" y="12"/>
                    <a:pt x="4" y="13"/>
                  </a:cubicBezTo>
                  <a:cubicBezTo>
                    <a:pt x="3" y="15"/>
                    <a:pt x="4" y="16"/>
                    <a:pt x="5" y="17"/>
                  </a:cubicBezTo>
                  <a:cubicBezTo>
                    <a:pt x="6" y="17"/>
                    <a:pt x="4" y="19"/>
                    <a:pt x="3" y="20"/>
                  </a:cubicBezTo>
                  <a:cubicBezTo>
                    <a:pt x="2" y="21"/>
                    <a:pt x="0" y="20"/>
                    <a:pt x="2" y="22"/>
                  </a:cubicBezTo>
                  <a:cubicBezTo>
                    <a:pt x="3" y="24"/>
                    <a:pt x="5" y="24"/>
                    <a:pt x="4" y="26"/>
                  </a:cubicBezTo>
                  <a:cubicBezTo>
                    <a:pt x="3" y="28"/>
                    <a:pt x="4" y="30"/>
                    <a:pt x="6" y="30"/>
                  </a:cubicBezTo>
                  <a:cubicBezTo>
                    <a:pt x="8" y="31"/>
                    <a:pt x="10" y="30"/>
                    <a:pt x="10" y="32"/>
                  </a:cubicBezTo>
                  <a:cubicBezTo>
                    <a:pt x="10" y="33"/>
                    <a:pt x="9" y="34"/>
                    <a:pt x="9" y="35"/>
                  </a:cubicBezTo>
                  <a:cubicBezTo>
                    <a:pt x="10" y="34"/>
                    <a:pt x="12" y="34"/>
                    <a:pt x="13" y="33"/>
                  </a:cubicBezTo>
                  <a:cubicBezTo>
                    <a:pt x="16" y="32"/>
                    <a:pt x="14" y="30"/>
                    <a:pt x="19" y="28"/>
                  </a:cubicBezTo>
                  <a:cubicBezTo>
                    <a:pt x="23" y="27"/>
                    <a:pt x="29" y="31"/>
                    <a:pt x="31" y="33"/>
                  </a:cubicBezTo>
                  <a:cubicBezTo>
                    <a:pt x="32" y="36"/>
                    <a:pt x="33" y="36"/>
                    <a:pt x="33" y="38"/>
                  </a:cubicBezTo>
                  <a:cubicBezTo>
                    <a:pt x="34" y="41"/>
                    <a:pt x="35" y="45"/>
                    <a:pt x="41" y="49"/>
                  </a:cubicBezTo>
                  <a:cubicBezTo>
                    <a:pt x="47" y="52"/>
                    <a:pt x="50" y="57"/>
                    <a:pt x="53" y="58"/>
                  </a:cubicBezTo>
                  <a:cubicBezTo>
                    <a:pt x="56" y="60"/>
                    <a:pt x="59" y="60"/>
                    <a:pt x="61" y="62"/>
                  </a:cubicBezTo>
                  <a:cubicBezTo>
                    <a:pt x="63" y="64"/>
                    <a:pt x="65" y="65"/>
                    <a:pt x="68" y="67"/>
                  </a:cubicBezTo>
                  <a:cubicBezTo>
                    <a:pt x="71" y="68"/>
                    <a:pt x="71" y="71"/>
                    <a:pt x="74" y="72"/>
                  </a:cubicBezTo>
                  <a:cubicBezTo>
                    <a:pt x="77" y="72"/>
                    <a:pt x="75" y="75"/>
                    <a:pt x="77" y="77"/>
                  </a:cubicBezTo>
                  <a:cubicBezTo>
                    <a:pt x="79" y="79"/>
                    <a:pt x="79" y="83"/>
                    <a:pt x="77" y="86"/>
                  </a:cubicBezTo>
                  <a:cubicBezTo>
                    <a:pt x="75" y="88"/>
                    <a:pt x="76" y="93"/>
                    <a:pt x="78" y="93"/>
                  </a:cubicBezTo>
                  <a:cubicBezTo>
                    <a:pt x="79" y="93"/>
                    <a:pt x="81" y="88"/>
                    <a:pt x="82" y="86"/>
                  </a:cubicBezTo>
                  <a:cubicBezTo>
                    <a:pt x="82" y="83"/>
                    <a:pt x="85" y="83"/>
                    <a:pt x="87" y="81"/>
                  </a:cubicBezTo>
                  <a:cubicBezTo>
                    <a:pt x="89" y="78"/>
                    <a:pt x="84" y="77"/>
                    <a:pt x="83" y="74"/>
                  </a:cubicBezTo>
                  <a:cubicBezTo>
                    <a:pt x="82" y="71"/>
                    <a:pt x="87" y="68"/>
                    <a:pt x="91" y="70"/>
                  </a:cubicBezTo>
                  <a:cubicBezTo>
                    <a:pt x="95" y="73"/>
                    <a:pt x="97" y="75"/>
                    <a:pt x="97" y="71"/>
                  </a:cubicBezTo>
                  <a:cubicBezTo>
                    <a:pt x="97" y="67"/>
                    <a:pt x="84" y="61"/>
                    <a:pt x="81" y="59"/>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60" name="Google Shape;460;p79"/>
            <p:cNvSpPr/>
            <p:nvPr/>
          </p:nvSpPr>
          <p:spPr>
            <a:xfrm>
              <a:off x="4718563" y="2261793"/>
              <a:ext cx="26941" cy="33533"/>
            </a:xfrm>
            <a:custGeom>
              <a:rect b="b" l="l" r="r" t="t"/>
              <a:pathLst>
                <a:path extrusionOk="0" h="14" w="11">
                  <a:moveTo>
                    <a:pt x="4" y="0"/>
                  </a:moveTo>
                  <a:cubicBezTo>
                    <a:pt x="2" y="3"/>
                    <a:pt x="1" y="6"/>
                    <a:pt x="1" y="7"/>
                  </a:cubicBezTo>
                  <a:cubicBezTo>
                    <a:pt x="1" y="7"/>
                    <a:pt x="1" y="8"/>
                    <a:pt x="0" y="9"/>
                  </a:cubicBezTo>
                  <a:cubicBezTo>
                    <a:pt x="3" y="11"/>
                    <a:pt x="5" y="13"/>
                    <a:pt x="6" y="14"/>
                  </a:cubicBezTo>
                  <a:cubicBezTo>
                    <a:pt x="6" y="14"/>
                    <a:pt x="7" y="14"/>
                    <a:pt x="7" y="14"/>
                  </a:cubicBezTo>
                  <a:cubicBezTo>
                    <a:pt x="7" y="11"/>
                    <a:pt x="9" y="8"/>
                    <a:pt x="11" y="8"/>
                  </a:cubicBezTo>
                  <a:cubicBezTo>
                    <a:pt x="9" y="6"/>
                    <a:pt x="6" y="2"/>
                    <a:pt x="4" y="0"/>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61" name="Google Shape;461;p79"/>
            <p:cNvSpPr/>
            <p:nvPr/>
          </p:nvSpPr>
          <p:spPr>
            <a:xfrm>
              <a:off x="4725817" y="2189648"/>
              <a:ext cx="86004" cy="100597"/>
            </a:xfrm>
            <a:custGeom>
              <a:rect b="b" l="l" r="r" t="t"/>
              <a:pathLst>
                <a:path extrusionOk="0" h="42" w="35">
                  <a:moveTo>
                    <a:pt x="30" y="28"/>
                  </a:moveTo>
                  <a:cubicBezTo>
                    <a:pt x="29" y="27"/>
                    <a:pt x="29" y="24"/>
                    <a:pt x="30" y="23"/>
                  </a:cubicBezTo>
                  <a:cubicBezTo>
                    <a:pt x="32" y="22"/>
                    <a:pt x="31" y="20"/>
                    <a:pt x="31" y="18"/>
                  </a:cubicBezTo>
                  <a:cubicBezTo>
                    <a:pt x="31" y="16"/>
                    <a:pt x="23" y="16"/>
                    <a:pt x="21" y="15"/>
                  </a:cubicBezTo>
                  <a:cubicBezTo>
                    <a:pt x="20" y="15"/>
                    <a:pt x="22" y="10"/>
                    <a:pt x="20" y="10"/>
                  </a:cubicBezTo>
                  <a:cubicBezTo>
                    <a:pt x="18" y="10"/>
                    <a:pt x="17" y="9"/>
                    <a:pt x="17" y="7"/>
                  </a:cubicBezTo>
                  <a:cubicBezTo>
                    <a:pt x="17" y="6"/>
                    <a:pt x="14" y="3"/>
                    <a:pt x="14" y="2"/>
                  </a:cubicBezTo>
                  <a:cubicBezTo>
                    <a:pt x="14" y="2"/>
                    <a:pt x="15" y="2"/>
                    <a:pt x="15" y="2"/>
                  </a:cubicBezTo>
                  <a:cubicBezTo>
                    <a:pt x="13" y="2"/>
                    <a:pt x="13" y="2"/>
                    <a:pt x="12" y="2"/>
                  </a:cubicBezTo>
                  <a:cubicBezTo>
                    <a:pt x="11" y="1"/>
                    <a:pt x="9" y="0"/>
                    <a:pt x="9" y="0"/>
                  </a:cubicBezTo>
                  <a:cubicBezTo>
                    <a:pt x="9" y="0"/>
                    <a:pt x="3" y="2"/>
                    <a:pt x="0" y="3"/>
                  </a:cubicBezTo>
                  <a:cubicBezTo>
                    <a:pt x="0" y="5"/>
                    <a:pt x="1" y="8"/>
                    <a:pt x="2" y="8"/>
                  </a:cubicBezTo>
                  <a:cubicBezTo>
                    <a:pt x="5" y="9"/>
                    <a:pt x="4" y="12"/>
                    <a:pt x="5" y="14"/>
                  </a:cubicBezTo>
                  <a:cubicBezTo>
                    <a:pt x="6" y="17"/>
                    <a:pt x="5" y="27"/>
                    <a:pt x="4" y="27"/>
                  </a:cubicBezTo>
                  <a:cubicBezTo>
                    <a:pt x="4" y="27"/>
                    <a:pt x="2" y="29"/>
                    <a:pt x="1" y="30"/>
                  </a:cubicBezTo>
                  <a:cubicBezTo>
                    <a:pt x="3" y="32"/>
                    <a:pt x="6" y="36"/>
                    <a:pt x="8" y="38"/>
                  </a:cubicBezTo>
                  <a:cubicBezTo>
                    <a:pt x="8" y="38"/>
                    <a:pt x="8" y="38"/>
                    <a:pt x="8" y="38"/>
                  </a:cubicBezTo>
                  <a:cubicBezTo>
                    <a:pt x="9" y="38"/>
                    <a:pt x="16" y="42"/>
                    <a:pt x="16" y="42"/>
                  </a:cubicBezTo>
                  <a:cubicBezTo>
                    <a:pt x="16" y="42"/>
                    <a:pt x="24" y="41"/>
                    <a:pt x="30" y="40"/>
                  </a:cubicBezTo>
                  <a:cubicBezTo>
                    <a:pt x="30" y="39"/>
                    <a:pt x="30" y="38"/>
                    <a:pt x="30" y="37"/>
                  </a:cubicBezTo>
                  <a:cubicBezTo>
                    <a:pt x="30" y="36"/>
                    <a:pt x="31" y="34"/>
                    <a:pt x="33" y="34"/>
                  </a:cubicBezTo>
                  <a:cubicBezTo>
                    <a:pt x="35" y="34"/>
                    <a:pt x="32" y="30"/>
                    <a:pt x="30" y="28"/>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62" name="Google Shape;462;p79"/>
            <p:cNvSpPr/>
            <p:nvPr/>
          </p:nvSpPr>
          <p:spPr>
            <a:xfrm>
              <a:off x="4164199" y="2413197"/>
              <a:ext cx="428985" cy="406453"/>
            </a:xfrm>
            <a:custGeom>
              <a:rect b="b" l="l" r="r" t="t"/>
              <a:pathLst>
                <a:path extrusionOk="0" h="169" w="175">
                  <a:moveTo>
                    <a:pt x="60" y="32"/>
                  </a:moveTo>
                  <a:cubicBezTo>
                    <a:pt x="60" y="36"/>
                    <a:pt x="59" y="40"/>
                    <a:pt x="60" y="40"/>
                  </a:cubicBezTo>
                  <a:cubicBezTo>
                    <a:pt x="62" y="40"/>
                    <a:pt x="63" y="44"/>
                    <a:pt x="64" y="46"/>
                  </a:cubicBezTo>
                  <a:cubicBezTo>
                    <a:pt x="64" y="47"/>
                    <a:pt x="63" y="49"/>
                    <a:pt x="62" y="49"/>
                  </a:cubicBezTo>
                  <a:cubicBezTo>
                    <a:pt x="60" y="49"/>
                    <a:pt x="49" y="48"/>
                    <a:pt x="49" y="50"/>
                  </a:cubicBezTo>
                  <a:cubicBezTo>
                    <a:pt x="49" y="51"/>
                    <a:pt x="47" y="53"/>
                    <a:pt x="44" y="53"/>
                  </a:cubicBezTo>
                  <a:cubicBezTo>
                    <a:pt x="42" y="53"/>
                    <a:pt x="42" y="52"/>
                    <a:pt x="42" y="55"/>
                  </a:cubicBezTo>
                  <a:cubicBezTo>
                    <a:pt x="41" y="57"/>
                    <a:pt x="42" y="60"/>
                    <a:pt x="41" y="60"/>
                  </a:cubicBezTo>
                  <a:cubicBezTo>
                    <a:pt x="39" y="60"/>
                    <a:pt x="39" y="62"/>
                    <a:pt x="37" y="62"/>
                  </a:cubicBezTo>
                  <a:cubicBezTo>
                    <a:pt x="34" y="63"/>
                    <a:pt x="30" y="62"/>
                    <a:pt x="30" y="65"/>
                  </a:cubicBezTo>
                  <a:cubicBezTo>
                    <a:pt x="30" y="67"/>
                    <a:pt x="29" y="69"/>
                    <a:pt x="26" y="70"/>
                  </a:cubicBezTo>
                  <a:cubicBezTo>
                    <a:pt x="23" y="70"/>
                    <a:pt x="19" y="69"/>
                    <a:pt x="19" y="71"/>
                  </a:cubicBezTo>
                  <a:cubicBezTo>
                    <a:pt x="19" y="73"/>
                    <a:pt x="15" y="72"/>
                    <a:pt x="13" y="73"/>
                  </a:cubicBezTo>
                  <a:cubicBezTo>
                    <a:pt x="11" y="74"/>
                    <a:pt x="0" y="81"/>
                    <a:pt x="0" y="82"/>
                  </a:cubicBezTo>
                  <a:cubicBezTo>
                    <a:pt x="0" y="82"/>
                    <a:pt x="0" y="88"/>
                    <a:pt x="0" y="93"/>
                  </a:cubicBezTo>
                  <a:cubicBezTo>
                    <a:pt x="0" y="94"/>
                    <a:pt x="1" y="94"/>
                    <a:pt x="2" y="95"/>
                  </a:cubicBezTo>
                  <a:cubicBezTo>
                    <a:pt x="6" y="97"/>
                    <a:pt x="81" y="147"/>
                    <a:pt x="83" y="149"/>
                  </a:cubicBezTo>
                  <a:cubicBezTo>
                    <a:pt x="86" y="151"/>
                    <a:pt x="89" y="157"/>
                    <a:pt x="89" y="157"/>
                  </a:cubicBezTo>
                  <a:cubicBezTo>
                    <a:pt x="89" y="157"/>
                    <a:pt x="94" y="157"/>
                    <a:pt x="98" y="160"/>
                  </a:cubicBezTo>
                  <a:cubicBezTo>
                    <a:pt x="102" y="162"/>
                    <a:pt x="102" y="169"/>
                    <a:pt x="102" y="169"/>
                  </a:cubicBezTo>
                  <a:cubicBezTo>
                    <a:pt x="102" y="169"/>
                    <a:pt x="108" y="167"/>
                    <a:pt x="111" y="167"/>
                  </a:cubicBezTo>
                  <a:cubicBezTo>
                    <a:pt x="113" y="166"/>
                    <a:pt x="124" y="163"/>
                    <a:pt x="124" y="163"/>
                  </a:cubicBezTo>
                  <a:cubicBezTo>
                    <a:pt x="139" y="150"/>
                    <a:pt x="139" y="150"/>
                    <a:pt x="139" y="150"/>
                  </a:cubicBezTo>
                  <a:cubicBezTo>
                    <a:pt x="175" y="128"/>
                    <a:pt x="175" y="128"/>
                    <a:pt x="175" y="128"/>
                  </a:cubicBezTo>
                  <a:cubicBezTo>
                    <a:pt x="175" y="128"/>
                    <a:pt x="175" y="128"/>
                    <a:pt x="175" y="128"/>
                  </a:cubicBezTo>
                  <a:cubicBezTo>
                    <a:pt x="174" y="124"/>
                    <a:pt x="173" y="121"/>
                    <a:pt x="171" y="121"/>
                  </a:cubicBezTo>
                  <a:cubicBezTo>
                    <a:pt x="169" y="121"/>
                    <a:pt x="167" y="119"/>
                    <a:pt x="165" y="119"/>
                  </a:cubicBezTo>
                  <a:cubicBezTo>
                    <a:pt x="162" y="119"/>
                    <a:pt x="159" y="118"/>
                    <a:pt x="159" y="115"/>
                  </a:cubicBezTo>
                  <a:cubicBezTo>
                    <a:pt x="158" y="113"/>
                    <a:pt x="160" y="112"/>
                    <a:pt x="158" y="109"/>
                  </a:cubicBezTo>
                  <a:cubicBezTo>
                    <a:pt x="156" y="106"/>
                    <a:pt x="154" y="105"/>
                    <a:pt x="154" y="104"/>
                  </a:cubicBezTo>
                  <a:cubicBezTo>
                    <a:pt x="154" y="102"/>
                    <a:pt x="157" y="100"/>
                    <a:pt x="158" y="99"/>
                  </a:cubicBezTo>
                  <a:cubicBezTo>
                    <a:pt x="158" y="99"/>
                    <a:pt x="157" y="97"/>
                    <a:pt x="157" y="96"/>
                  </a:cubicBezTo>
                  <a:cubicBezTo>
                    <a:pt x="157" y="94"/>
                    <a:pt x="155" y="92"/>
                    <a:pt x="157" y="90"/>
                  </a:cubicBezTo>
                  <a:cubicBezTo>
                    <a:pt x="158" y="89"/>
                    <a:pt x="159" y="87"/>
                    <a:pt x="157" y="85"/>
                  </a:cubicBezTo>
                  <a:cubicBezTo>
                    <a:pt x="156" y="82"/>
                    <a:pt x="159" y="79"/>
                    <a:pt x="157" y="76"/>
                  </a:cubicBezTo>
                  <a:cubicBezTo>
                    <a:pt x="156" y="72"/>
                    <a:pt x="153" y="69"/>
                    <a:pt x="154" y="68"/>
                  </a:cubicBezTo>
                  <a:cubicBezTo>
                    <a:pt x="154" y="67"/>
                    <a:pt x="154" y="67"/>
                    <a:pt x="155" y="66"/>
                  </a:cubicBezTo>
                  <a:cubicBezTo>
                    <a:pt x="155" y="66"/>
                    <a:pt x="155" y="65"/>
                    <a:pt x="155" y="64"/>
                  </a:cubicBezTo>
                  <a:cubicBezTo>
                    <a:pt x="155" y="61"/>
                    <a:pt x="152" y="51"/>
                    <a:pt x="151" y="49"/>
                  </a:cubicBezTo>
                  <a:cubicBezTo>
                    <a:pt x="149" y="47"/>
                    <a:pt x="144" y="46"/>
                    <a:pt x="144" y="44"/>
                  </a:cubicBezTo>
                  <a:cubicBezTo>
                    <a:pt x="144" y="43"/>
                    <a:pt x="144" y="40"/>
                    <a:pt x="141" y="39"/>
                  </a:cubicBezTo>
                  <a:cubicBezTo>
                    <a:pt x="137" y="37"/>
                    <a:pt x="135" y="30"/>
                    <a:pt x="137" y="30"/>
                  </a:cubicBezTo>
                  <a:cubicBezTo>
                    <a:pt x="139" y="30"/>
                    <a:pt x="141" y="25"/>
                    <a:pt x="143" y="24"/>
                  </a:cubicBezTo>
                  <a:cubicBezTo>
                    <a:pt x="145" y="23"/>
                    <a:pt x="147" y="18"/>
                    <a:pt x="145" y="15"/>
                  </a:cubicBezTo>
                  <a:cubicBezTo>
                    <a:pt x="144" y="13"/>
                    <a:pt x="145" y="7"/>
                    <a:pt x="145" y="2"/>
                  </a:cubicBezTo>
                  <a:cubicBezTo>
                    <a:pt x="142" y="2"/>
                    <a:pt x="138" y="1"/>
                    <a:pt x="137" y="1"/>
                  </a:cubicBezTo>
                  <a:cubicBezTo>
                    <a:pt x="136" y="0"/>
                    <a:pt x="132" y="1"/>
                    <a:pt x="129" y="1"/>
                  </a:cubicBezTo>
                  <a:cubicBezTo>
                    <a:pt x="126" y="2"/>
                    <a:pt x="119" y="6"/>
                    <a:pt x="117" y="4"/>
                  </a:cubicBezTo>
                  <a:cubicBezTo>
                    <a:pt x="115" y="2"/>
                    <a:pt x="92" y="5"/>
                    <a:pt x="85" y="6"/>
                  </a:cubicBezTo>
                  <a:cubicBezTo>
                    <a:pt x="79" y="6"/>
                    <a:pt x="76" y="13"/>
                    <a:pt x="72" y="13"/>
                  </a:cubicBezTo>
                  <a:cubicBezTo>
                    <a:pt x="69" y="13"/>
                    <a:pt x="62" y="16"/>
                    <a:pt x="59" y="19"/>
                  </a:cubicBezTo>
                  <a:cubicBezTo>
                    <a:pt x="58" y="20"/>
                    <a:pt x="57" y="21"/>
                    <a:pt x="56" y="21"/>
                  </a:cubicBezTo>
                  <a:cubicBezTo>
                    <a:pt x="57" y="22"/>
                    <a:pt x="57" y="23"/>
                    <a:pt x="57" y="23"/>
                  </a:cubicBezTo>
                  <a:cubicBezTo>
                    <a:pt x="59" y="26"/>
                    <a:pt x="60" y="29"/>
                    <a:pt x="60" y="32"/>
                  </a:cubicBezTo>
                  <a:close/>
                </a:path>
              </a:pathLst>
            </a:custGeom>
            <a:solidFill>
              <a:srgbClr val="D8D8D8"/>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63" name="Google Shape;463;p79"/>
            <p:cNvSpPr/>
            <p:nvPr/>
          </p:nvSpPr>
          <p:spPr>
            <a:xfrm>
              <a:off x="2802641" y="3104167"/>
              <a:ext cx="822738" cy="825099"/>
            </a:xfrm>
            <a:custGeom>
              <a:rect b="b" l="l" r="r" t="t"/>
              <a:pathLst>
                <a:path extrusionOk="0" h="343" w="336">
                  <a:moveTo>
                    <a:pt x="178" y="339"/>
                  </a:moveTo>
                  <a:cubicBezTo>
                    <a:pt x="184" y="335"/>
                    <a:pt x="182" y="333"/>
                    <a:pt x="185" y="328"/>
                  </a:cubicBezTo>
                  <a:cubicBezTo>
                    <a:pt x="187" y="324"/>
                    <a:pt x="185" y="322"/>
                    <a:pt x="189" y="318"/>
                  </a:cubicBezTo>
                  <a:cubicBezTo>
                    <a:pt x="193" y="314"/>
                    <a:pt x="188" y="312"/>
                    <a:pt x="194" y="309"/>
                  </a:cubicBezTo>
                  <a:cubicBezTo>
                    <a:pt x="199" y="307"/>
                    <a:pt x="198" y="311"/>
                    <a:pt x="194" y="317"/>
                  </a:cubicBezTo>
                  <a:cubicBezTo>
                    <a:pt x="190" y="322"/>
                    <a:pt x="189" y="324"/>
                    <a:pt x="194" y="320"/>
                  </a:cubicBezTo>
                  <a:cubicBezTo>
                    <a:pt x="200" y="316"/>
                    <a:pt x="202" y="310"/>
                    <a:pt x="205" y="303"/>
                  </a:cubicBezTo>
                  <a:cubicBezTo>
                    <a:pt x="208" y="297"/>
                    <a:pt x="211" y="295"/>
                    <a:pt x="214" y="294"/>
                  </a:cubicBezTo>
                  <a:cubicBezTo>
                    <a:pt x="216" y="294"/>
                    <a:pt x="216" y="287"/>
                    <a:pt x="216" y="282"/>
                  </a:cubicBezTo>
                  <a:cubicBezTo>
                    <a:pt x="216" y="277"/>
                    <a:pt x="214" y="273"/>
                    <a:pt x="216" y="270"/>
                  </a:cubicBezTo>
                  <a:cubicBezTo>
                    <a:pt x="218" y="266"/>
                    <a:pt x="216" y="263"/>
                    <a:pt x="219" y="263"/>
                  </a:cubicBezTo>
                  <a:cubicBezTo>
                    <a:pt x="222" y="263"/>
                    <a:pt x="225" y="260"/>
                    <a:pt x="230" y="255"/>
                  </a:cubicBezTo>
                  <a:cubicBezTo>
                    <a:pt x="234" y="251"/>
                    <a:pt x="236" y="251"/>
                    <a:pt x="241" y="251"/>
                  </a:cubicBezTo>
                  <a:cubicBezTo>
                    <a:pt x="245" y="250"/>
                    <a:pt x="242" y="249"/>
                    <a:pt x="245" y="248"/>
                  </a:cubicBezTo>
                  <a:cubicBezTo>
                    <a:pt x="248" y="247"/>
                    <a:pt x="250" y="245"/>
                    <a:pt x="252" y="243"/>
                  </a:cubicBezTo>
                  <a:cubicBezTo>
                    <a:pt x="254" y="241"/>
                    <a:pt x="261" y="243"/>
                    <a:pt x="266" y="243"/>
                  </a:cubicBezTo>
                  <a:cubicBezTo>
                    <a:pt x="270" y="243"/>
                    <a:pt x="273" y="243"/>
                    <a:pt x="273" y="241"/>
                  </a:cubicBezTo>
                  <a:cubicBezTo>
                    <a:pt x="273" y="238"/>
                    <a:pt x="275" y="236"/>
                    <a:pt x="278" y="236"/>
                  </a:cubicBezTo>
                  <a:cubicBezTo>
                    <a:pt x="281" y="236"/>
                    <a:pt x="282" y="235"/>
                    <a:pt x="282" y="231"/>
                  </a:cubicBezTo>
                  <a:cubicBezTo>
                    <a:pt x="282" y="227"/>
                    <a:pt x="283" y="225"/>
                    <a:pt x="285" y="224"/>
                  </a:cubicBezTo>
                  <a:cubicBezTo>
                    <a:pt x="287" y="222"/>
                    <a:pt x="288" y="218"/>
                    <a:pt x="288" y="216"/>
                  </a:cubicBezTo>
                  <a:cubicBezTo>
                    <a:pt x="289" y="213"/>
                    <a:pt x="292" y="215"/>
                    <a:pt x="292" y="211"/>
                  </a:cubicBezTo>
                  <a:cubicBezTo>
                    <a:pt x="292" y="208"/>
                    <a:pt x="293" y="204"/>
                    <a:pt x="293" y="201"/>
                  </a:cubicBezTo>
                  <a:cubicBezTo>
                    <a:pt x="293" y="198"/>
                    <a:pt x="296" y="198"/>
                    <a:pt x="297" y="196"/>
                  </a:cubicBezTo>
                  <a:cubicBezTo>
                    <a:pt x="298" y="194"/>
                    <a:pt x="296" y="192"/>
                    <a:pt x="298" y="186"/>
                  </a:cubicBezTo>
                  <a:cubicBezTo>
                    <a:pt x="300" y="180"/>
                    <a:pt x="298" y="175"/>
                    <a:pt x="298" y="170"/>
                  </a:cubicBezTo>
                  <a:cubicBezTo>
                    <a:pt x="298" y="164"/>
                    <a:pt x="298" y="159"/>
                    <a:pt x="300" y="157"/>
                  </a:cubicBezTo>
                  <a:cubicBezTo>
                    <a:pt x="302" y="156"/>
                    <a:pt x="301" y="155"/>
                    <a:pt x="299" y="154"/>
                  </a:cubicBezTo>
                  <a:cubicBezTo>
                    <a:pt x="298" y="153"/>
                    <a:pt x="300" y="151"/>
                    <a:pt x="301" y="151"/>
                  </a:cubicBezTo>
                  <a:cubicBezTo>
                    <a:pt x="302" y="152"/>
                    <a:pt x="304" y="155"/>
                    <a:pt x="306" y="153"/>
                  </a:cubicBezTo>
                  <a:cubicBezTo>
                    <a:pt x="309" y="152"/>
                    <a:pt x="311" y="145"/>
                    <a:pt x="313" y="140"/>
                  </a:cubicBezTo>
                  <a:cubicBezTo>
                    <a:pt x="315" y="135"/>
                    <a:pt x="318" y="135"/>
                    <a:pt x="321" y="134"/>
                  </a:cubicBezTo>
                  <a:cubicBezTo>
                    <a:pt x="323" y="133"/>
                    <a:pt x="329" y="126"/>
                    <a:pt x="333" y="117"/>
                  </a:cubicBezTo>
                  <a:cubicBezTo>
                    <a:pt x="336" y="108"/>
                    <a:pt x="332" y="99"/>
                    <a:pt x="331" y="93"/>
                  </a:cubicBezTo>
                  <a:cubicBezTo>
                    <a:pt x="329" y="86"/>
                    <a:pt x="327" y="88"/>
                    <a:pt x="324" y="88"/>
                  </a:cubicBezTo>
                  <a:cubicBezTo>
                    <a:pt x="320" y="88"/>
                    <a:pt x="313" y="87"/>
                    <a:pt x="303" y="77"/>
                  </a:cubicBezTo>
                  <a:cubicBezTo>
                    <a:pt x="294" y="67"/>
                    <a:pt x="285" y="68"/>
                    <a:pt x="279" y="69"/>
                  </a:cubicBezTo>
                  <a:cubicBezTo>
                    <a:pt x="273" y="71"/>
                    <a:pt x="266" y="66"/>
                    <a:pt x="262" y="66"/>
                  </a:cubicBezTo>
                  <a:cubicBezTo>
                    <a:pt x="258" y="65"/>
                    <a:pt x="254" y="70"/>
                    <a:pt x="251" y="71"/>
                  </a:cubicBezTo>
                  <a:cubicBezTo>
                    <a:pt x="248" y="72"/>
                    <a:pt x="253" y="66"/>
                    <a:pt x="253" y="63"/>
                  </a:cubicBezTo>
                  <a:cubicBezTo>
                    <a:pt x="253" y="59"/>
                    <a:pt x="242" y="54"/>
                    <a:pt x="233" y="51"/>
                  </a:cubicBezTo>
                  <a:cubicBezTo>
                    <a:pt x="225" y="48"/>
                    <a:pt x="221" y="49"/>
                    <a:pt x="221" y="55"/>
                  </a:cubicBezTo>
                  <a:cubicBezTo>
                    <a:pt x="221" y="60"/>
                    <a:pt x="217" y="53"/>
                    <a:pt x="215" y="59"/>
                  </a:cubicBezTo>
                  <a:cubicBezTo>
                    <a:pt x="212" y="65"/>
                    <a:pt x="207" y="61"/>
                    <a:pt x="211" y="59"/>
                  </a:cubicBezTo>
                  <a:cubicBezTo>
                    <a:pt x="214" y="57"/>
                    <a:pt x="217" y="53"/>
                    <a:pt x="218" y="49"/>
                  </a:cubicBezTo>
                  <a:cubicBezTo>
                    <a:pt x="219" y="46"/>
                    <a:pt x="205" y="43"/>
                    <a:pt x="201" y="45"/>
                  </a:cubicBezTo>
                  <a:cubicBezTo>
                    <a:pt x="196" y="47"/>
                    <a:pt x="199" y="53"/>
                    <a:pt x="195" y="51"/>
                  </a:cubicBezTo>
                  <a:cubicBezTo>
                    <a:pt x="192" y="49"/>
                    <a:pt x="195" y="44"/>
                    <a:pt x="198" y="44"/>
                  </a:cubicBezTo>
                  <a:cubicBezTo>
                    <a:pt x="201" y="45"/>
                    <a:pt x="204" y="38"/>
                    <a:pt x="206" y="34"/>
                  </a:cubicBezTo>
                  <a:cubicBezTo>
                    <a:pt x="208" y="30"/>
                    <a:pt x="202" y="29"/>
                    <a:pt x="199" y="25"/>
                  </a:cubicBezTo>
                  <a:cubicBezTo>
                    <a:pt x="196" y="21"/>
                    <a:pt x="196" y="11"/>
                    <a:pt x="193" y="9"/>
                  </a:cubicBezTo>
                  <a:cubicBezTo>
                    <a:pt x="189" y="12"/>
                    <a:pt x="185" y="18"/>
                    <a:pt x="183" y="22"/>
                  </a:cubicBezTo>
                  <a:cubicBezTo>
                    <a:pt x="181" y="28"/>
                    <a:pt x="179" y="25"/>
                    <a:pt x="174" y="26"/>
                  </a:cubicBezTo>
                  <a:cubicBezTo>
                    <a:pt x="169" y="28"/>
                    <a:pt x="167" y="26"/>
                    <a:pt x="166" y="24"/>
                  </a:cubicBezTo>
                  <a:cubicBezTo>
                    <a:pt x="165" y="22"/>
                    <a:pt x="160" y="24"/>
                    <a:pt x="157" y="23"/>
                  </a:cubicBezTo>
                  <a:cubicBezTo>
                    <a:pt x="153" y="23"/>
                    <a:pt x="155" y="27"/>
                    <a:pt x="153" y="29"/>
                  </a:cubicBezTo>
                  <a:cubicBezTo>
                    <a:pt x="151" y="30"/>
                    <a:pt x="145" y="26"/>
                    <a:pt x="143" y="28"/>
                  </a:cubicBezTo>
                  <a:cubicBezTo>
                    <a:pt x="141" y="31"/>
                    <a:pt x="140" y="28"/>
                    <a:pt x="139" y="30"/>
                  </a:cubicBezTo>
                  <a:cubicBezTo>
                    <a:pt x="138" y="32"/>
                    <a:pt x="134" y="31"/>
                    <a:pt x="133" y="32"/>
                  </a:cubicBezTo>
                  <a:cubicBezTo>
                    <a:pt x="132" y="34"/>
                    <a:pt x="129" y="34"/>
                    <a:pt x="124" y="29"/>
                  </a:cubicBezTo>
                  <a:cubicBezTo>
                    <a:pt x="119" y="24"/>
                    <a:pt x="120" y="16"/>
                    <a:pt x="122" y="14"/>
                  </a:cubicBezTo>
                  <a:cubicBezTo>
                    <a:pt x="124" y="13"/>
                    <a:pt x="124" y="9"/>
                    <a:pt x="121" y="7"/>
                  </a:cubicBezTo>
                  <a:cubicBezTo>
                    <a:pt x="119" y="6"/>
                    <a:pt x="121" y="1"/>
                    <a:pt x="118" y="0"/>
                  </a:cubicBezTo>
                  <a:cubicBezTo>
                    <a:pt x="114" y="0"/>
                    <a:pt x="115" y="4"/>
                    <a:pt x="113" y="5"/>
                  </a:cubicBezTo>
                  <a:cubicBezTo>
                    <a:pt x="110" y="6"/>
                    <a:pt x="105" y="10"/>
                    <a:pt x="102" y="9"/>
                  </a:cubicBezTo>
                  <a:cubicBezTo>
                    <a:pt x="100" y="9"/>
                    <a:pt x="96" y="10"/>
                    <a:pt x="96" y="12"/>
                  </a:cubicBezTo>
                  <a:cubicBezTo>
                    <a:pt x="96" y="15"/>
                    <a:pt x="94" y="14"/>
                    <a:pt x="93" y="12"/>
                  </a:cubicBezTo>
                  <a:cubicBezTo>
                    <a:pt x="93" y="10"/>
                    <a:pt x="87" y="11"/>
                    <a:pt x="86" y="10"/>
                  </a:cubicBezTo>
                  <a:cubicBezTo>
                    <a:pt x="84" y="8"/>
                    <a:pt x="77" y="9"/>
                    <a:pt x="80" y="11"/>
                  </a:cubicBezTo>
                  <a:cubicBezTo>
                    <a:pt x="83" y="12"/>
                    <a:pt x="84" y="14"/>
                    <a:pt x="84" y="17"/>
                  </a:cubicBezTo>
                  <a:cubicBezTo>
                    <a:pt x="84" y="20"/>
                    <a:pt x="86" y="19"/>
                    <a:pt x="86" y="22"/>
                  </a:cubicBezTo>
                  <a:cubicBezTo>
                    <a:pt x="86" y="26"/>
                    <a:pt x="88" y="23"/>
                    <a:pt x="90" y="23"/>
                  </a:cubicBezTo>
                  <a:cubicBezTo>
                    <a:pt x="92" y="23"/>
                    <a:pt x="92" y="26"/>
                    <a:pt x="89" y="27"/>
                  </a:cubicBezTo>
                  <a:cubicBezTo>
                    <a:pt x="86" y="27"/>
                    <a:pt x="85" y="29"/>
                    <a:pt x="84" y="31"/>
                  </a:cubicBezTo>
                  <a:cubicBezTo>
                    <a:pt x="84" y="34"/>
                    <a:pt x="81" y="32"/>
                    <a:pt x="79" y="34"/>
                  </a:cubicBezTo>
                  <a:cubicBezTo>
                    <a:pt x="76" y="36"/>
                    <a:pt x="74" y="38"/>
                    <a:pt x="73" y="37"/>
                  </a:cubicBezTo>
                  <a:cubicBezTo>
                    <a:pt x="71" y="36"/>
                    <a:pt x="70" y="37"/>
                    <a:pt x="68" y="38"/>
                  </a:cubicBezTo>
                  <a:cubicBezTo>
                    <a:pt x="67" y="39"/>
                    <a:pt x="66" y="38"/>
                    <a:pt x="63" y="36"/>
                  </a:cubicBezTo>
                  <a:cubicBezTo>
                    <a:pt x="61" y="34"/>
                    <a:pt x="60" y="31"/>
                    <a:pt x="57" y="27"/>
                  </a:cubicBezTo>
                  <a:cubicBezTo>
                    <a:pt x="55" y="28"/>
                    <a:pt x="51" y="30"/>
                    <a:pt x="49" y="30"/>
                  </a:cubicBezTo>
                  <a:cubicBezTo>
                    <a:pt x="46" y="30"/>
                    <a:pt x="36" y="29"/>
                    <a:pt x="36" y="31"/>
                  </a:cubicBezTo>
                  <a:cubicBezTo>
                    <a:pt x="35" y="32"/>
                    <a:pt x="37" y="35"/>
                    <a:pt x="38" y="35"/>
                  </a:cubicBezTo>
                  <a:cubicBezTo>
                    <a:pt x="40" y="36"/>
                    <a:pt x="43" y="37"/>
                    <a:pt x="40" y="39"/>
                  </a:cubicBezTo>
                  <a:cubicBezTo>
                    <a:pt x="37" y="41"/>
                    <a:pt x="34" y="38"/>
                    <a:pt x="34" y="43"/>
                  </a:cubicBezTo>
                  <a:cubicBezTo>
                    <a:pt x="34" y="49"/>
                    <a:pt x="41" y="52"/>
                    <a:pt x="39" y="57"/>
                  </a:cubicBezTo>
                  <a:cubicBezTo>
                    <a:pt x="39" y="60"/>
                    <a:pt x="38" y="66"/>
                    <a:pt x="38" y="69"/>
                  </a:cubicBezTo>
                  <a:cubicBezTo>
                    <a:pt x="38" y="71"/>
                    <a:pt x="37" y="79"/>
                    <a:pt x="34" y="80"/>
                  </a:cubicBezTo>
                  <a:cubicBezTo>
                    <a:pt x="32" y="80"/>
                    <a:pt x="30" y="78"/>
                    <a:pt x="27" y="80"/>
                  </a:cubicBezTo>
                  <a:cubicBezTo>
                    <a:pt x="24" y="83"/>
                    <a:pt x="21" y="81"/>
                    <a:pt x="17" y="84"/>
                  </a:cubicBezTo>
                  <a:cubicBezTo>
                    <a:pt x="14" y="87"/>
                    <a:pt x="10" y="86"/>
                    <a:pt x="10" y="89"/>
                  </a:cubicBezTo>
                  <a:cubicBezTo>
                    <a:pt x="9" y="92"/>
                    <a:pt x="6" y="94"/>
                    <a:pt x="7" y="97"/>
                  </a:cubicBezTo>
                  <a:cubicBezTo>
                    <a:pt x="8" y="100"/>
                    <a:pt x="5" y="99"/>
                    <a:pt x="3" y="102"/>
                  </a:cubicBezTo>
                  <a:cubicBezTo>
                    <a:pt x="1" y="104"/>
                    <a:pt x="3" y="105"/>
                    <a:pt x="2" y="107"/>
                  </a:cubicBezTo>
                  <a:cubicBezTo>
                    <a:pt x="0" y="109"/>
                    <a:pt x="2" y="112"/>
                    <a:pt x="4" y="114"/>
                  </a:cubicBezTo>
                  <a:cubicBezTo>
                    <a:pt x="6" y="117"/>
                    <a:pt x="8" y="119"/>
                    <a:pt x="8" y="122"/>
                  </a:cubicBezTo>
                  <a:cubicBezTo>
                    <a:pt x="7" y="124"/>
                    <a:pt x="9" y="125"/>
                    <a:pt x="12" y="125"/>
                  </a:cubicBezTo>
                  <a:cubicBezTo>
                    <a:pt x="14" y="125"/>
                    <a:pt x="12" y="130"/>
                    <a:pt x="16" y="130"/>
                  </a:cubicBezTo>
                  <a:cubicBezTo>
                    <a:pt x="20" y="130"/>
                    <a:pt x="24" y="131"/>
                    <a:pt x="25" y="128"/>
                  </a:cubicBezTo>
                  <a:cubicBezTo>
                    <a:pt x="26" y="126"/>
                    <a:pt x="29" y="124"/>
                    <a:pt x="29" y="128"/>
                  </a:cubicBezTo>
                  <a:cubicBezTo>
                    <a:pt x="29" y="131"/>
                    <a:pt x="28" y="140"/>
                    <a:pt x="31" y="139"/>
                  </a:cubicBezTo>
                  <a:cubicBezTo>
                    <a:pt x="34" y="138"/>
                    <a:pt x="39" y="138"/>
                    <a:pt x="42" y="139"/>
                  </a:cubicBezTo>
                  <a:cubicBezTo>
                    <a:pt x="45" y="140"/>
                    <a:pt x="47" y="139"/>
                    <a:pt x="49" y="137"/>
                  </a:cubicBezTo>
                  <a:cubicBezTo>
                    <a:pt x="51" y="135"/>
                    <a:pt x="53" y="135"/>
                    <a:pt x="56" y="133"/>
                  </a:cubicBezTo>
                  <a:cubicBezTo>
                    <a:pt x="60" y="131"/>
                    <a:pt x="63" y="129"/>
                    <a:pt x="66" y="129"/>
                  </a:cubicBezTo>
                  <a:cubicBezTo>
                    <a:pt x="70" y="129"/>
                    <a:pt x="75" y="127"/>
                    <a:pt x="74" y="129"/>
                  </a:cubicBezTo>
                  <a:cubicBezTo>
                    <a:pt x="74" y="132"/>
                    <a:pt x="73" y="141"/>
                    <a:pt x="77" y="146"/>
                  </a:cubicBezTo>
                  <a:cubicBezTo>
                    <a:pt x="81" y="150"/>
                    <a:pt x="83" y="152"/>
                    <a:pt x="87" y="152"/>
                  </a:cubicBezTo>
                  <a:cubicBezTo>
                    <a:pt x="91" y="151"/>
                    <a:pt x="90" y="153"/>
                    <a:pt x="93" y="153"/>
                  </a:cubicBezTo>
                  <a:cubicBezTo>
                    <a:pt x="96" y="153"/>
                    <a:pt x="94" y="156"/>
                    <a:pt x="96" y="156"/>
                  </a:cubicBezTo>
                  <a:cubicBezTo>
                    <a:pt x="99" y="156"/>
                    <a:pt x="103" y="156"/>
                    <a:pt x="103" y="159"/>
                  </a:cubicBezTo>
                  <a:cubicBezTo>
                    <a:pt x="103" y="162"/>
                    <a:pt x="111" y="160"/>
                    <a:pt x="113" y="161"/>
                  </a:cubicBezTo>
                  <a:cubicBezTo>
                    <a:pt x="114" y="163"/>
                    <a:pt x="116" y="164"/>
                    <a:pt x="116" y="167"/>
                  </a:cubicBezTo>
                  <a:cubicBezTo>
                    <a:pt x="115" y="170"/>
                    <a:pt x="120" y="172"/>
                    <a:pt x="117" y="173"/>
                  </a:cubicBezTo>
                  <a:cubicBezTo>
                    <a:pt x="115" y="175"/>
                    <a:pt x="118" y="177"/>
                    <a:pt x="118" y="180"/>
                  </a:cubicBezTo>
                  <a:cubicBezTo>
                    <a:pt x="118" y="184"/>
                    <a:pt x="122" y="185"/>
                    <a:pt x="127" y="185"/>
                  </a:cubicBezTo>
                  <a:cubicBezTo>
                    <a:pt x="133" y="184"/>
                    <a:pt x="134" y="185"/>
                    <a:pt x="134" y="189"/>
                  </a:cubicBezTo>
                  <a:cubicBezTo>
                    <a:pt x="134" y="193"/>
                    <a:pt x="138" y="193"/>
                    <a:pt x="139" y="197"/>
                  </a:cubicBezTo>
                  <a:cubicBezTo>
                    <a:pt x="141" y="201"/>
                    <a:pt x="138" y="205"/>
                    <a:pt x="138" y="208"/>
                  </a:cubicBezTo>
                  <a:cubicBezTo>
                    <a:pt x="139" y="210"/>
                    <a:pt x="137" y="213"/>
                    <a:pt x="136" y="214"/>
                  </a:cubicBezTo>
                  <a:cubicBezTo>
                    <a:pt x="138" y="216"/>
                    <a:pt x="138" y="217"/>
                    <a:pt x="136" y="218"/>
                  </a:cubicBezTo>
                  <a:cubicBezTo>
                    <a:pt x="134" y="219"/>
                    <a:pt x="139" y="223"/>
                    <a:pt x="138" y="229"/>
                  </a:cubicBezTo>
                  <a:cubicBezTo>
                    <a:pt x="136" y="234"/>
                    <a:pt x="136" y="235"/>
                    <a:pt x="142" y="235"/>
                  </a:cubicBezTo>
                  <a:cubicBezTo>
                    <a:pt x="148" y="236"/>
                    <a:pt x="147" y="237"/>
                    <a:pt x="149" y="236"/>
                  </a:cubicBezTo>
                  <a:cubicBezTo>
                    <a:pt x="151" y="235"/>
                    <a:pt x="154" y="240"/>
                    <a:pt x="155" y="243"/>
                  </a:cubicBezTo>
                  <a:cubicBezTo>
                    <a:pt x="156" y="246"/>
                    <a:pt x="158" y="253"/>
                    <a:pt x="159" y="253"/>
                  </a:cubicBezTo>
                  <a:cubicBezTo>
                    <a:pt x="160" y="253"/>
                    <a:pt x="163" y="250"/>
                    <a:pt x="166" y="251"/>
                  </a:cubicBezTo>
                  <a:cubicBezTo>
                    <a:pt x="169" y="252"/>
                    <a:pt x="165" y="262"/>
                    <a:pt x="165" y="266"/>
                  </a:cubicBezTo>
                  <a:cubicBezTo>
                    <a:pt x="167" y="266"/>
                    <a:pt x="170" y="266"/>
                    <a:pt x="171" y="266"/>
                  </a:cubicBezTo>
                  <a:cubicBezTo>
                    <a:pt x="172" y="267"/>
                    <a:pt x="173" y="277"/>
                    <a:pt x="172" y="279"/>
                  </a:cubicBezTo>
                  <a:cubicBezTo>
                    <a:pt x="172" y="281"/>
                    <a:pt x="165" y="283"/>
                    <a:pt x="162" y="285"/>
                  </a:cubicBezTo>
                  <a:cubicBezTo>
                    <a:pt x="159" y="287"/>
                    <a:pt x="151" y="294"/>
                    <a:pt x="148" y="300"/>
                  </a:cubicBezTo>
                  <a:cubicBezTo>
                    <a:pt x="146" y="304"/>
                    <a:pt x="142" y="307"/>
                    <a:pt x="140" y="309"/>
                  </a:cubicBezTo>
                  <a:cubicBezTo>
                    <a:pt x="141" y="309"/>
                    <a:pt x="142" y="309"/>
                    <a:pt x="143" y="309"/>
                  </a:cubicBezTo>
                  <a:cubicBezTo>
                    <a:pt x="144" y="308"/>
                    <a:pt x="147" y="308"/>
                    <a:pt x="150" y="312"/>
                  </a:cubicBezTo>
                  <a:cubicBezTo>
                    <a:pt x="153" y="315"/>
                    <a:pt x="153" y="318"/>
                    <a:pt x="154" y="318"/>
                  </a:cubicBezTo>
                  <a:cubicBezTo>
                    <a:pt x="155" y="317"/>
                    <a:pt x="156" y="313"/>
                    <a:pt x="158" y="316"/>
                  </a:cubicBezTo>
                  <a:cubicBezTo>
                    <a:pt x="161" y="319"/>
                    <a:pt x="167" y="322"/>
                    <a:pt x="168" y="323"/>
                  </a:cubicBezTo>
                  <a:cubicBezTo>
                    <a:pt x="169" y="325"/>
                    <a:pt x="174" y="326"/>
                    <a:pt x="174" y="330"/>
                  </a:cubicBezTo>
                  <a:cubicBezTo>
                    <a:pt x="174" y="333"/>
                    <a:pt x="172" y="338"/>
                    <a:pt x="174" y="343"/>
                  </a:cubicBezTo>
                  <a:cubicBezTo>
                    <a:pt x="176" y="341"/>
                    <a:pt x="177" y="340"/>
                    <a:pt x="178" y="339"/>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64" name="Google Shape;464;p79"/>
            <p:cNvSpPr/>
            <p:nvPr/>
          </p:nvSpPr>
          <p:spPr>
            <a:xfrm>
              <a:off x="855750" y="1426532"/>
              <a:ext cx="2094639" cy="1263951"/>
            </a:xfrm>
            <a:custGeom>
              <a:rect b="b" l="l" r="r" t="t"/>
              <a:pathLst>
                <a:path extrusionOk="0" h="1509195" w="2457055">
                  <a:moveTo>
                    <a:pt x="1772175" y="816496"/>
                  </a:moveTo>
                  <a:cubicBezTo>
                    <a:pt x="1773253" y="815687"/>
                    <a:pt x="1774510" y="815687"/>
                    <a:pt x="1775947" y="817126"/>
                  </a:cubicBezTo>
                  <a:cubicBezTo>
                    <a:pt x="1784569" y="822880"/>
                    <a:pt x="1778821" y="831512"/>
                    <a:pt x="1787443" y="837267"/>
                  </a:cubicBezTo>
                  <a:cubicBezTo>
                    <a:pt x="1796064" y="840144"/>
                    <a:pt x="1801812" y="845898"/>
                    <a:pt x="1807560" y="843021"/>
                  </a:cubicBezTo>
                  <a:cubicBezTo>
                    <a:pt x="1813308" y="840144"/>
                    <a:pt x="1821929" y="834389"/>
                    <a:pt x="1830551" y="843021"/>
                  </a:cubicBezTo>
                  <a:cubicBezTo>
                    <a:pt x="1839172" y="854530"/>
                    <a:pt x="1844920" y="845898"/>
                    <a:pt x="1850668" y="851653"/>
                  </a:cubicBezTo>
                  <a:cubicBezTo>
                    <a:pt x="1856416" y="857408"/>
                    <a:pt x="1865037" y="863162"/>
                    <a:pt x="1870785" y="854530"/>
                  </a:cubicBezTo>
                  <a:cubicBezTo>
                    <a:pt x="1876533" y="848776"/>
                    <a:pt x="1896650" y="857408"/>
                    <a:pt x="1905272" y="860285"/>
                  </a:cubicBezTo>
                  <a:cubicBezTo>
                    <a:pt x="1902398" y="863162"/>
                    <a:pt x="1896650" y="866039"/>
                    <a:pt x="1893776" y="866039"/>
                  </a:cubicBezTo>
                  <a:cubicBezTo>
                    <a:pt x="1873659" y="863162"/>
                    <a:pt x="1836299" y="886180"/>
                    <a:pt x="1844920" y="894812"/>
                  </a:cubicBezTo>
                  <a:cubicBezTo>
                    <a:pt x="1853542" y="903444"/>
                    <a:pt x="1865037" y="891935"/>
                    <a:pt x="1876533" y="900567"/>
                  </a:cubicBezTo>
                  <a:cubicBezTo>
                    <a:pt x="1888028" y="912076"/>
                    <a:pt x="1913893" y="889058"/>
                    <a:pt x="1931136" y="877548"/>
                  </a:cubicBezTo>
                  <a:cubicBezTo>
                    <a:pt x="1948380" y="868917"/>
                    <a:pt x="1928263" y="891935"/>
                    <a:pt x="1939758" y="891935"/>
                  </a:cubicBezTo>
                  <a:cubicBezTo>
                    <a:pt x="1951254" y="891935"/>
                    <a:pt x="1945506" y="900567"/>
                    <a:pt x="1957001" y="906321"/>
                  </a:cubicBezTo>
                  <a:cubicBezTo>
                    <a:pt x="1971371" y="912076"/>
                    <a:pt x="1985740" y="897689"/>
                    <a:pt x="2002983" y="897689"/>
                  </a:cubicBezTo>
                  <a:cubicBezTo>
                    <a:pt x="2017353" y="897689"/>
                    <a:pt x="2017353" y="914953"/>
                    <a:pt x="2025974" y="909198"/>
                  </a:cubicBezTo>
                  <a:cubicBezTo>
                    <a:pt x="2025974" y="906321"/>
                    <a:pt x="2025974" y="906321"/>
                    <a:pt x="2028848" y="903444"/>
                  </a:cubicBezTo>
                  <a:cubicBezTo>
                    <a:pt x="2031722" y="906321"/>
                    <a:pt x="2037470" y="909198"/>
                    <a:pt x="2040344" y="914953"/>
                  </a:cubicBezTo>
                  <a:cubicBezTo>
                    <a:pt x="2040344" y="914953"/>
                    <a:pt x="2037470" y="914953"/>
                    <a:pt x="2037470" y="917830"/>
                  </a:cubicBezTo>
                  <a:cubicBezTo>
                    <a:pt x="2037470" y="923585"/>
                    <a:pt x="2011605" y="920708"/>
                    <a:pt x="1988614" y="926462"/>
                  </a:cubicBezTo>
                  <a:cubicBezTo>
                    <a:pt x="1965623" y="932217"/>
                    <a:pt x="1942632" y="958112"/>
                    <a:pt x="1951254" y="958112"/>
                  </a:cubicBezTo>
                  <a:cubicBezTo>
                    <a:pt x="1962749" y="958112"/>
                    <a:pt x="1951254" y="978253"/>
                    <a:pt x="1945506" y="998394"/>
                  </a:cubicBezTo>
                  <a:cubicBezTo>
                    <a:pt x="1939758" y="1030044"/>
                    <a:pt x="1948380" y="1055939"/>
                    <a:pt x="1965623" y="1044430"/>
                  </a:cubicBezTo>
                  <a:cubicBezTo>
                    <a:pt x="1979992" y="1035799"/>
                    <a:pt x="1985740" y="1027167"/>
                    <a:pt x="1982866" y="1009903"/>
                  </a:cubicBezTo>
                  <a:cubicBezTo>
                    <a:pt x="1977118" y="992639"/>
                    <a:pt x="1982866" y="969621"/>
                    <a:pt x="1988614" y="958112"/>
                  </a:cubicBezTo>
                  <a:cubicBezTo>
                    <a:pt x="1994362" y="946603"/>
                    <a:pt x="2008731" y="955235"/>
                    <a:pt x="2014479" y="940848"/>
                  </a:cubicBezTo>
                  <a:cubicBezTo>
                    <a:pt x="2017353" y="926462"/>
                    <a:pt x="2037470" y="926462"/>
                    <a:pt x="2051839" y="943726"/>
                  </a:cubicBezTo>
                  <a:cubicBezTo>
                    <a:pt x="2063335" y="963867"/>
                    <a:pt x="2043217" y="975376"/>
                    <a:pt x="2040344" y="989762"/>
                  </a:cubicBezTo>
                  <a:cubicBezTo>
                    <a:pt x="2037470" y="1001271"/>
                    <a:pt x="2054713" y="981130"/>
                    <a:pt x="2066208" y="984008"/>
                  </a:cubicBezTo>
                  <a:cubicBezTo>
                    <a:pt x="2080578" y="989762"/>
                    <a:pt x="2069082" y="1012780"/>
                    <a:pt x="2074830" y="1015658"/>
                  </a:cubicBezTo>
                  <a:cubicBezTo>
                    <a:pt x="2074830" y="1021412"/>
                    <a:pt x="2074830" y="1030044"/>
                    <a:pt x="2080578" y="1032921"/>
                  </a:cubicBezTo>
                  <a:cubicBezTo>
                    <a:pt x="2074830" y="1038676"/>
                    <a:pt x="2071956" y="1038676"/>
                    <a:pt x="2069082" y="1035799"/>
                  </a:cubicBezTo>
                  <a:cubicBezTo>
                    <a:pt x="2066208" y="1030044"/>
                    <a:pt x="2051839" y="1027167"/>
                    <a:pt x="2051839" y="1041553"/>
                  </a:cubicBezTo>
                  <a:cubicBezTo>
                    <a:pt x="2051839" y="1058817"/>
                    <a:pt x="2080578" y="1064571"/>
                    <a:pt x="2100695" y="1053062"/>
                  </a:cubicBezTo>
                  <a:cubicBezTo>
                    <a:pt x="2117938" y="1044430"/>
                    <a:pt x="2152425" y="1027167"/>
                    <a:pt x="2155299" y="1018535"/>
                  </a:cubicBezTo>
                  <a:cubicBezTo>
                    <a:pt x="2158172" y="1015658"/>
                    <a:pt x="2161046" y="1015658"/>
                    <a:pt x="2163920" y="1012780"/>
                  </a:cubicBezTo>
                  <a:cubicBezTo>
                    <a:pt x="2163920" y="1009903"/>
                    <a:pt x="2161046" y="1007026"/>
                    <a:pt x="2161046" y="1004149"/>
                  </a:cubicBezTo>
                  <a:cubicBezTo>
                    <a:pt x="2166794" y="1001271"/>
                    <a:pt x="2172542" y="1001271"/>
                    <a:pt x="2181163" y="1001271"/>
                  </a:cubicBezTo>
                  <a:cubicBezTo>
                    <a:pt x="2207028" y="1001271"/>
                    <a:pt x="2235767" y="992639"/>
                    <a:pt x="2227145" y="978253"/>
                  </a:cubicBezTo>
                  <a:cubicBezTo>
                    <a:pt x="2227145" y="978253"/>
                    <a:pt x="2227145" y="978253"/>
                    <a:pt x="2227145" y="975376"/>
                  </a:cubicBezTo>
                  <a:cubicBezTo>
                    <a:pt x="2235767" y="966744"/>
                    <a:pt x="2255884" y="952358"/>
                    <a:pt x="2258758" y="952358"/>
                  </a:cubicBezTo>
                  <a:cubicBezTo>
                    <a:pt x="2264506" y="952358"/>
                    <a:pt x="2342100" y="952358"/>
                    <a:pt x="2342100" y="952358"/>
                  </a:cubicBezTo>
                  <a:cubicBezTo>
                    <a:pt x="2342100" y="952358"/>
                    <a:pt x="2367965" y="935094"/>
                    <a:pt x="2373713" y="920708"/>
                  </a:cubicBezTo>
                  <a:cubicBezTo>
                    <a:pt x="2376587" y="903444"/>
                    <a:pt x="2393830" y="868917"/>
                    <a:pt x="2402452" y="877548"/>
                  </a:cubicBezTo>
                  <a:cubicBezTo>
                    <a:pt x="2413947" y="883303"/>
                    <a:pt x="2434064" y="877548"/>
                    <a:pt x="2434064" y="886180"/>
                  </a:cubicBezTo>
                  <a:cubicBezTo>
                    <a:pt x="2436938" y="891935"/>
                    <a:pt x="2428316" y="917830"/>
                    <a:pt x="2457055" y="952358"/>
                  </a:cubicBezTo>
                  <a:cubicBezTo>
                    <a:pt x="2448434" y="958112"/>
                    <a:pt x="2442686" y="963867"/>
                    <a:pt x="2436938" y="966744"/>
                  </a:cubicBezTo>
                  <a:cubicBezTo>
                    <a:pt x="2425443" y="978253"/>
                    <a:pt x="2413947" y="958112"/>
                    <a:pt x="2408199" y="966744"/>
                  </a:cubicBezTo>
                  <a:cubicBezTo>
                    <a:pt x="2399578" y="972499"/>
                    <a:pt x="2399578" y="984008"/>
                    <a:pt x="2390956" y="984008"/>
                  </a:cubicBezTo>
                  <a:cubicBezTo>
                    <a:pt x="2382334" y="984008"/>
                    <a:pt x="2385208" y="989762"/>
                    <a:pt x="2376587" y="992639"/>
                  </a:cubicBezTo>
                  <a:cubicBezTo>
                    <a:pt x="2365091" y="995517"/>
                    <a:pt x="2356470" y="1012780"/>
                    <a:pt x="2359343" y="1018535"/>
                  </a:cubicBezTo>
                  <a:cubicBezTo>
                    <a:pt x="2362217" y="1024289"/>
                    <a:pt x="2347848" y="1030044"/>
                    <a:pt x="2356470" y="1030044"/>
                  </a:cubicBezTo>
                  <a:cubicBezTo>
                    <a:pt x="2365091" y="1032921"/>
                    <a:pt x="2370839" y="1044430"/>
                    <a:pt x="2362217" y="1050185"/>
                  </a:cubicBezTo>
                  <a:cubicBezTo>
                    <a:pt x="2356470" y="1053062"/>
                    <a:pt x="2347848" y="1055939"/>
                    <a:pt x="2342100" y="1047308"/>
                  </a:cubicBezTo>
                  <a:cubicBezTo>
                    <a:pt x="2336353" y="1041553"/>
                    <a:pt x="2344974" y="1058817"/>
                    <a:pt x="2330605" y="1058817"/>
                  </a:cubicBezTo>
                  <a:cubicBezTo>
                    <a:pt x="2319109" y="1058817"/>
                    <a:pt x="2293244" y="1064571"/>
                    <a:pt x="2293244" y="1070326"/>
                  </a:cubicBezTo>
                  <a:cubicBezTo>
                    <a:pt x="2293244" y="1076080"/>
                    <a:pt x="2333479" y="1061694"/>
                    <a:pt x="2327731" y="1073203"/>
                  </a:cubicBezTo>
                  <a:cubicBezTo>
                    <a:pt x="2327731" y="1076080"/>
                    <a:pt x="2304740" y="1081835"/>
                    <a:pt x="2293244" y="1081835"/>
                  </a:cubicBezTo>
                  <a:cubicBezTo>
                    <a:pt x="2281749" y="1081835"/>
                    <a:pt x="2273127" y="1084712"/>
                    <a:pt x="2281749" y="1087590"/>
                  </a:cubicBezTo>
                  <a:cubicBezTo>
                    <a:pt x="2287497" y="1093344"/>
                    <a:pt x="2276001" y="1107730"/>
                    <a:pt x="2267380" y="1119240"/>
                  </a:cubicBezTo>
                  <a:cubicBezTo>
                    <a:pt x="2258758" y="1127871"/>
                    <a:pt x="2255884" y="1127871"/>
                    <a:pt x="2250136" y="1119240"/>
                  </a:cubicBezTo>
                  <a:cubicBezTo>
                    <a:pt x="2244389" y="1113485"/>
                    <a:pt x="2244389" y="1127871"/>
                    <a:pt x="2250136" y="1130749"/>
                  </a:cubicBezTo>
                  <a:cubicBezTo>
                    <a:pt x="2255884" y="1130749"/>
                    <a:pt x="2253010" y="1145135"/>
                    <a:pt x="2244389" y="1162399"/>
                  </a:cubicBezTo>
                  <a:cubicBezTo>
                    <a:pt x="2238641" y="1176785"/>
                    <a:pt x="2232893" y="1179662"/>
                    <a:pt x="2235767" y="1168153"/>
                  </a:cubicBezTo>
                  <a:cubicBezTo>
                    <a:pt x="2238641" y="1156644"/>
                    <a:pt x="2235767" y="1148012"/>
                    <a:pt x="2227145" y="1139380"/>
                  </a:cubicBezTo>
                  <a:cubicBezTo>
                    <a:pt x="2221398" y="1130749"/>
                    <a:pt x="2227145" y="1122117"/>
                    <a:pt x="2230019" y="1116362"/>
                  </a:cubicBezTo>
                  <a:cubicBezTo>
                    <a:pt x="2232893" y="1110608"/>
                    <a:pt x="2224271" y="1110608"/>
                    <a:pt x="2221398" y="1116362"/>
                  </a:cubicBezTo>
                  <a:cubicBezTo>
                    <a:pt x="2218524" y="1122117"/>
                    <a:pt x="2224271" y="1145135"/>
                    <a:pt x="2218524" y="1148012"/>
                  </a:cubicBezTo>
                  <a:cubicBezTo>
                    <a:pt x="2212776" y="1148012"/>
                    <a:pt x="2201280" y="1150890"/>
                    <a:pt x="2209902" y="1156644"/>
                  </a:cubicBezTo>
                  <a:cubicBezTo>
                    <a:pt x="2215650" y="1162399"/>
                    <a:pt x="2230019" y="1171030"/>
                    <a:pt x="2224271" y="1176785"/>
                  </a:cubicBezTo>
                  <a:cubicBezTo>
                    <a:pt x="2218524" y="1182540"/>
                    <a:pt x="2215650" y="1188294"/>
                    <a:pt x="2224271" y="1188294"/>
                  </a:cubicBezTo>
                  <a:cubicBezTo>
                    <a:pt x="2235767" y="1188294"/>
                    <a:pt x="2241515" y="1202680"/>
                    <a:pt x="2232893" y="1205558"/>
                  </a:cubicBezTo>
                  <a:cubicBezTo>
                    <a:pt x="2227145" y="1208435"/>
                    <a:pt x="2230019" y="1211312"/>
                    <a:pt x="2241515" y="1214190"/>
                  </a:cubicBezTo>
                  <a:cubicBezTo>
                    <a:pt x="2253010" y="1214190"/>
                    <a:pt x="2241515" y="1222821"/>
                    <a:pt x="2235767" y="1228576"/>
                  </a:cubicBezTo>
                  <a:cubicBezTo>
                    <a:pt x="2230019" y="1231453"/>
                    <a:pt x="2221398" y="1231453"/>
                    <a:pt x="2218524" y="1225699"/>
                  </a:cubicBezTo>
                  <a:cubicBezTo>
                    <a:pt x="2215650" y="1222821"/>
                    <a:pt x="2209902" y="1228576"/>
                    <a:pt x="2212776" y="1234331"/>
                  </a:cubicBezTo>
                  <a:cubicBezTo>
                    <a:pt x="2215650" y="1242962"/>
                    <a:pt x="2224271" y="1248717"/>
                    <a:pt x="2209902" y="1251594"/>
                  </a:cubicBezTo>
                  <a:cubicBezTo>
                    <a:pt x="2195533" y="1254471"/>
                    <a:pt x="2186911" y="1263103"/>
                    <a:pt x="2184037" y="1268858"/>
                  </a:cubicBezTo>
                  <a:cubicBezTo>
                    <a:pt x="2184037" y="1274612"/>
                    <a:pt x="2175416" y="1274612"/>
                    <a:pt x="2169668" y="1274612"/>
                  </a:cubicBezTo>
                  <a:cubicBezTo>
                    <a:pt x="2163920" y="1274612"/>
                    <a:pt x="2152425" y="1286121"/>
                    <a:pt x="2149551" y="1294753"/>
                  </a:cubicBezTo>
                  <a:cubicBezTo>
                    <a:pt x="2149551" y="1303385"/>
                    <a:pt x="2138055" y="1297631"/>
                    <a:pt x="2129434" y="1306262"/>
                  </a:cubicBezTo>
                  <a:cubicBezTo>
                    <a:pt x="2120812" y="1314894"/>
                    <a:pt x="2100695" y="1340790"/>
                    <a:pt x="2100695" y="1355176"/>
                  </a:cubicBezTo>
                  <a:cubicBezTo>
                    <a:pt x="2100695" y="1372440"/>
                    <a:pt x="2106443" y="1392581"/>
                    <a:pt x="2115064" y="1404090"/>
                  </a:cubicBezTo>
                  <a:cubicBezTo>
                    <a:pt x="2123686" y="1415599"/>
                    <a:pt x="2115064" y="1418476"/>
                    <a:pt x="2120812" y="1427108"/>
                  </a:cubicBezTo>
                  <a:cubicBezTo>
                    <a:pt x="2126560" y="1435740"/>
                    <a:pt x="2135181" y="1467390"/>
                    <a:pt x="2135181" y="1476022"/>
                  </a:cubicBezTo>
                  <a:cubicBezTo>
                    <a:pt x="2132308" y="1484653"/>
                    <a:pt x="2123686" y="1496163"/>
                    <a:pt x="2123686" y="1504794"/>
                  </a:cubicBezTo>
                  <a:cubicBezTo>
                    <a:pt x="2123686" y="1513426"/>
                    <a:pt x="2106443" y="1507672"/>
                    <a:pt x="2106443" y="1501917"/>
                  </a:cubicBezTo>
                  <a:cubicBezTo>
                    <a:pt x="2103569" y="1496163"/>
                    <a:pt x="2097821" y="1481776"/>
                    <a:pt x="2089199" y="1478899"/>
                  </a:cubicBezTo>
                  <a:cubicBezTo>
                    <a:pt x="2080578" y="1478899"/>
                    <a:pt x="2089199" y="1461635"/>
                    <a:pt x="2077704" y="1455881"/>
                  </a:cubicBezTo>
                  <a:cubicBezTo>
                    <a:pt x="2069082" y="1447249"/>
                    <a:pt x="2074830" y="1438617"/>
                    <a:pt x="2069082" y="1429985"/>
                  </a:cubicBezTo>
                  <a:cubicBezTo>
                    <a:pt x="2063335" y="1424231"/>
                    <a:pt x="2077704" y="1412722"/>
                    <a:pt x="2069082" y="1404090"/>
                  </a:cubicBezTo>
                  <a:cubicBezTo>
                    <a:pt x="2060461" y="1395458"/>
                    <a:pt x="2051839" y="1383949"/>
                    <a:pt x="2043217" y="1375317"/>
                  </a:cubicBezTo>
                  <a:cubicBezTo>
                    <a:pt x="2037470" y="1369562"/>
                    <a:pt x="2028848" y="1378194"/>
                    <a:pt x="2023100" y="1383949"/>
                  </a:cubicBezTo>
                  <a:cubicBezTo>
                    <a:pt x="2014479" y="1389703"/>
                    <a:pt x="2005857" y="1386826"/>
                    <a:pt x="2005857" y="1381072"/>
                  </a:cubicBezTo>
                  <a:cubicBezTo>
                    <a:pt x="2002983" y="1375317"/>
                    <a:pt x="1994362" y="1363808"/>
                    <a:pt x="1982866" y="1363808"/>
                  </a:cubicBezTo>
                  <a:cubicBezTo>
                    <a:pt x="1971371" y="1363808"/>
                    <a:pt x="1951254" y="1375317"/>
                    <a:pt x="1951254" y="1369562"/>
                  </a:cubicBezTo>
                  <a:cubicBezTo>
                    <a:pt x="1951254" y="1363808"/>
                    <a:pt x="1945506" y="1355176"/>
                    <a:pt x="1939758" y="1363808"/>
                  </a:cubicBezTo>
                  <a:cubicBezTo>
                    <a:pt x="1936884" y="1369562"/>
                    <a:pt x="1936884" y="1366685"/>
                    <a:pt x="1922515" y="1366685"/>
                  </a:cubicBezTo>
                  <a:cubicBezTo>
                    <a:pt x="1911019" y="1366685"/>
                    <a:pt x="1896650" y="1372440"/>
                    <a:pt x="1902398" y="1378194"/>
                  </a:cubicBezTo>
                  <a:cubicBezTo>
                    <a:pt x="1908145" y="1381072"/>
                    <a:pt x="1899524" y="1383949"/>
                    <a:pt x="1908145" y="1389703"/>
                  </a:cubicBezTo>
                  <a:cubicBezTo>
                    <a:pt x="1913893" y="1395458"/>
                    <a:pt x="1922515" y="1404090"/>
                    <a:pt x="1913893" y="1404090"/>
                  </a:cubicBezTo>
                  <a:cubicBezTo>
                    <a:pt x="1902398" y="1401212"/>
                    <a:pt x="1890902" y="1381072"/>
                    <a:pt x="1890902" y="1386826"/>
                  </a:cubicBezTo>
                  <a:cubicBezTo>
                    <a:pt x="1890902" y="1395458"/>
                    <a:pt x="1890902" y="1395458"/>
                    <a:pt x="1879407" y="1395458"/>
                  </a:cubicBezTo>
                  <a:cubicBezTo>
                    <a:pt x="1870785" y="1395458"/>
                    <a:pt x="1867911" y="1398335"/>
                    <a:pt x="1859290" y="1389703"/>
                  </a:cubicBezTo>
                  <a:cubicBezTo>
                    <a:pt x="1853542" y="1383949"/>
                    <a:pt x="1844920" y="1375317"/>
                    <a:pt x="1844920" y="1383949"/>
                  </a:cubicBezTo>
                  <a:cubicBezTo>
                    <a:pt x="1842046" y="1389703"/>
                    <a:pt x="1827677" y="1389703"/>
                    <a:pt x="1824803" y="1381072"/>
                  </a:cubicBezTo>
                  <a:cubicBezTo>
                    <a:pt x="1819055" y="1375317"/>
                    <a:pt x="1813308" y="1375317"/>
                    <a:pt x="1813308" y="1378194"/>
                  </a:cubicBezTo>
                  <a:cubicBezTo>
                    <a:pt x="1813308" y="1383949"/>
                    <a:pt x="1807560" y="1381072"/>
                    <a:pt x="1798938" y="1378194"/>
                  </a:cubicBezTo>
                  <a:cubicBezTo>
                    <a:pt x="1793191" y="1375317"/>
                    <a:pt x="1796064" y="1389703"/>
                    <a:pt x="1784569" y="1386826"/>
                  </a:cubicBezTo>
                  <a:cubicBezTo>
                    <a:pt x="1775947" y="1386826"/>
                    <a:pt x="1773073" y="1386826"/>
                    <a:pt x="1773073" y="1392581"/>
                  </a:cubicBezTo>
                  <a:cubicBezTo>
                    <a:pt x="1773073" y="1398335"/>
                    <a:pt x="1758704" y="1412722"/>
                    <a:pt x="1750082" y="1412722"/>
                  </a:cubicBezTo>
                  <a:cubicBezTo>
                    <a:pt x="1741461" y="1412722"/>
                    <a:pt x="1735713" y="1412722"/>
                    <a:pt x="1735713" y="1418476"/>
                  </a:cubicBezTo>
                  <a:cubicBezTo>
                    <a:pt x="1735713" y="1424231"/>
                    <a:pt x="1724218" y="1429985"/>
                    <a:pt x="1718470" y="1432862"/>
                  </a:cubicBezTo>
                  <a:cubicBezTo>
                    <a:pt x="1709848" y="1438617"/>
                    <a:pt x="1724218" y="1447249"/>
                    <a:pt x="1712722" y="1455881"/>
                  </a:cubicBezTo>
                  <a:cubicBezTo>
                    <a:pt x="1701227" y="1464512"/>
                    <a:pt x="1718470" y="1467390"/>
                    <a:pt x="1718470" y="1487531"/>
                  </a:cubicBezTo>
                  <a:cubicBezTo>
                    <a:pt x="1715596" y="1484653"/>
                    <a:pt x="1709848" y="1484653"/>
                    <a:pt x="1709848" y="1484653"/>
                  </a:cubicBezTo>
                  <a:cubicBezTo>
                    <a:pt x="1698353" y="1484653"/>
                    <a:pt x="1678236" y="1473144"/>
                    <a:pt x="1675362" y="1473144"/>
                  </a:cubicBezTo>
                  <a:cubicBezTo>
                    <a:pt x="1669614" y="1473144"/>
                    <a:pt x="1672488" y="1461635"/>
                    <a:pt x="1666740" y="1455881"/>
                  </a:cubicBezTo>
                  <a:cubicBezTo>
                    <a:pt x="1663866" y="1453003"/>
                    <a:pt x="1666740" y="1441494"/>
                    <a:pt x="1660992" y="1438617"/>
                  </a:cubicBezTo>
                  <a:cubicBezTo>
                    <a:pt x="1658118" y="1435740"/>
                    <a:pt x="1643749" y="1421353"/>
                    <a:pt x="1638001" y="1406967"/>
                  </a:cubicBezTo>
                  <a:cubicBezTo>
                    <a:pt x="1635127" y="1389703"/>
                    <a:pt x="1606389" y="1381072"/>
                    <a:pt x="1594893" y="1381072"/>
                  </a:cubicBezTo>
                  <a:cubicBezTo>
                    <a:pt x="1586272" y="1381072"/>
                    <a:pt x="1580524" y="1401212"/>
                    <a:pt x="1577650" y="1404090"/>
                  </a:cubicBezTo>
                  <a:cubicBezTo>
                    <a:pt x="1574776" y="1404090"/>
                    <a:pt x="1554659" y="1392581"/>
                    <a:pt x="1548911" y="1389703"/>
                  </a:cubicBezTo>
                  <a:cubicBezTo>
                    <a:pt x="1543164" y="1386826"/>
                    <a:pt x="1540290" y="1381072"/>
                    <a:pt x="1540290" y="1372440"/>
                  </a:cubicBezTo>
                  <a:cubicBezTo>
                    <a:pt x="1540290" y="1366685"/>
                    <a:pt x="1528794" y="1355176"/>
                    <a:pt x="1525920" y="1355176"/>
                  </a:cubicBezTo>
                  <a:cubicBezTo>
                    <a:pt x="1520173" y="1352299"/>
                    <a:pt x="1497182" y="1329281"/>
                    <a:pt x="1497182" y="1329281"/>
                  </a:cubicBezTo>
                  <a:cubicBezTo>
                    <a:pt x="1497182" y="1329281"/>
                    <a:pt x="1497182" y="1329281"/>
                    <a:pt x="1459821" y="1329281"/>
                  </a:cubicBezTo>
                  <a:cubicBezTo>
                    <a:pt x="1459821" y="1329281"/>
                    <a:pt x="1459821" y="1329281"/>
                    <a:pt x="1451200" y="1340790"/>
                  </a:cubicBezTo>
                  <a:cubicBezTo>
                    <a:pt x="1451200" y="1340790"/>
                    <a:pt x="1451200" y="1340790"/>
                    <a:pt x="1382227" y="1340790"/>
                  </a:cubicBezTo>
                  <a:cubicBezTo>
                    <a:pt x="1382227" y="1340790"/>
                    <a:pt x="1330497" y="1320649"/>
                    <a:pt x="1319001" y="1317771"/>
                  </a:cubicBezTo>
                  <a:cubicBezTo>
                    <a:pt x="1310380" y="1317771"/>
                    <a:pt x="1293137" y="1306262"/>
                    <a:pt x="1293137" y="1306262"/>
                  </a:cubicBezTo>
                  <a:cubicBezTo>
                    <a:pt x="1293137" y="1306262"/>
                    <a:pt x="1293137" y="1306262"/>
                    <a:pt x="1238533" y="1312017"/>
                  </a:cubicBezTo>
                  <a:cubicBezTo>
                    <a:pt x="1235659" y="1306262"/>
                    <a:pt x="1232785" y="1300508"/>
                    <a:pt x="1232785" y="1297631"/>
                  </a:cubicBezTo>
                  <a:cubicBezTo>
                    <a:pt x="1229911" y="1286121"/>
                    <a:pt x="1215542" y="1271735"/>
                    <a:pt x="1209794" y="1268858"/>
                  </a:cubicBezTo>
                  <a:cubicBezTo>
                    <a:pt x="1204047" y="1268858"/>
                    <a:pt x="1198299" y="1271735"/>
                    <a:pt x="1189677" y="1265981"/>
                  </a:cubicBezTo>
                  <a:cubicBezTo>
                    <a:pt x="1178182" y="1260226"/>
                    <a:pt x="1169560" y="1254471"/>
                    <a:pt x="1158065" y="1254471"/>
                  </a:cubicBezTo>
                  <a:cubicBezTo>
                    <a:pt x="1149443" y="1254471"/>
                    <a:pt x="1160938" y="1242962"/>
                    <a:pt x="1146569" y="1231453"/>
                  </a:cubicBezTo>
                  <a:cubicBezTo>
                    <a:pt x="1132200" y="1217067"/>
                    <a:pt x="1120704" y="1208435"/>
                    <a:pt x="1120704" y="1202680"/>
                  </a:cubicBezTo>
                  <a:cubicBezTo>
                    <a:pt x="1120704" y="1196926"/>
                    <a:pt x="1126452" y="1188294"/>
                    <a:pt x="1117830" y="1185417"/>
                  </a:cubicBezTo>
                  <a:cubicBezTo>
                    <a:pt x="1109209" y="1179662"/>
                    <a:pt x="1109209" y="1179662"/>
                    <a:pt x="1109209" y="1168153"/>
                  </a:cubicBezTo>
                  <a:cubicBezTo>
                    <a:pt x="1109209" y="1159521"/>
                    <a:pt x="1103461" y="1165276"/>
                    <a:pt x="1097713" y="1156644"/>
                  </a:cubicBezTo>
                  <a:cubicBezTo>
                    <a:pt x="1091965" y="1145135"/>
                    <a:pt x="1086218" y="1139380"/>
                    <a:pt x="1077596" y="1136503"/>
                  </a:cubicBezTo>
                  <a:cubicBezTo>
                    <a:pt x="1071848" y="1130749"/>
                    <a:pt x="1077596" y="1113485"/>
                    <a:pt x="1071848" y="1104853"/>
                  </a:cubicBezTo>
                  <a:cubicBezTo>
                    <a:pt x="1066101" y="1093344"/>
                    <a:pt x="1063227" y="1084712"/>
                    <a:pt x="1068974" y="1073203"/>
                  </a:cubicBezTo>
                  <a:cubicBezTo>
                    <a:pt x="1071848" y="1058817"/>
                    <a:pt x="1066101" y="1044430"/>
                    <a:pt x="1060353" y="1032921"/>
                  </a:cubicBezTo>
                  <a:cubicBezTo>
                    <a:pt x="1051731" y="1021412"/>
                    <a:pt x="1066101" y="1004149"/>
                    <a:pt x="1066101" y="995517"/>
                  </a:cubicBezTo>
                  <a:cubicBezTo>
                    <a:pt x="1068974" y="984008"/>
                    <a:pt x="1068974" y="952358"/>
                    <a:pt x="1068974" y="935094"/>
                  </a:cubicBezTo>
                  <a:cubicBezTo>
                    <a:pt x="1071848" y="917830"/>
                    <a:pt x="1068974" y="912076"/>
                    <a:pt x="1074722" y="912076"/>
                  </a:cubicBezTo>
                  <a:cubicBezTo>
                    <a:pt x="1083344" y="914953"/>
                    <a:pt x="1083344" y="909198"/>
                    <a:pt x="1074722" y="906321"/>
                  </a:cubicBezTo>
                  <a:cubicBezTo>
                    <a:pt x="1066101" y="900567"/>
                    <a:pt x="1071848" y="894812"/>
                    <a:pt x="1063227" y="883303"/>
                  </a:cubicBezTo>
                  <a:cubicBezTo>
                    <a:pt x="1054605" y="871794"/>
                    <a:pt x="1051731" y="857408"/>
                    <a:pt x="1051731" y="851653"/>
                  </a:cubicBezTo>
                  <a:cubicBezTo>
                    <a:pt x="1051731" y="848776"/>
                    <a:pt x="1051731" y="848776"/>
                    <a:pt x="1051731" y="848776"/>
                  </a:cubicBezTo>
                  <a:cubicBezTo>
                    <a:pt x="1066101" y="851653"/>
                    <a:pt x="1077596" y="851653"/>
                    <a:pt x="1089092" y="848776"/>
                  </a:cubicBezTo>
                  <a:cubicBezTo>
                    <a:pt x="1089092" y="854530"/>
                    <a:pt x="1091965" y="857408"/>
                    <a:pt x="1094839" y="857408"/>
                  </a:cubicBezTo>
                  <a:cubicBezTo>
                    <a:pt x="1100587" y="857408"/>
                    <a:pt x="1103461" y="868917"/>
                    <a:pt x="1097713" y="871794"/>
                  </a:cubicBezTo>
                  <a:cubicBezTo>
                    <a:pt x="1091965" y="874671"/>
                    <a:pt x="1091965" y="886180"/>
                    <a:pt x="1100587" y="886180"/>
                  </a:cubicBezTo>
                  <a:cubicBezTo>
                    <a:pt x="1109209" y="886180"/>
                    <a:pt x="1112083" y="868917"/>
                    <a:pt x="1109209" y="860285"/>
                  </a:cubicBezTo>
                  <a:cubicBezTo>
                    <a:pt x="1106335" y="848776"/>
                    <a:pt x="1112083" y="843021"/>
                    <a:pt x="1103461" y="834389"/>
                  </a:cubicBezTo>
                  <a:cubicBezTo>
                    <a:pt x="1103461" y="834389"/>
                    <a:pt x="1103461" y="831512"/>
                    <a:pt x="1100587" y="831512"/>
                  </a:cubicBezTo>
                  <a:cubicBezTo>
                    <a:pt x="1100587" y="831512"/>
                    <a:pt x="1100587" y="831512"/>
                    <a:pt x="1767326" y="828635"/>
                  </a:cubicBezTo>
                  <a:cubicBezTo>
                    <a:pt x="1767326" y="828635"/>
                    <a:pt x="1768942" y="818924"/>
                    <a:pt x="1772175" y="816496"/>
                  </a:cubicBezTo>
                  <a:close/>
                  <a:moveTo>
                    <a:pt x="26828" y="670231"/>
                  </a:moveTo>
                  <a:cubicBezTo>
                    <a:pt x="32658" y="676062"/>
                    <a:pt x="26828" y="684807"/>
                    <a:pt x="15168" y="687722"/>
                  </a:cubicBezTo>
                  <a:cubicBezTo>
                    <a:pt x="3507" y="693552"/>
                    <a:pt x="20998" y="664401"/>
                    <a:pt x="26828" y="670231"/>
                  </a:cubicBezTo>
                  <a:close/>
                  <a:moveTo>
                    <a:pt x="94714" y="642054"/>
                  </a:moveTo>
                  <a:cubicBezTo>
                    <a:pt x="99298" y="640973"/>
                    <a:pt x="103793" y="640792"/>
                    <a:pt x="107389" y="642235"/>
                  </a:cubicBezTo>
                  <a:cubicBezTo>
                    <a:pt x="118896" y="645119"/>
                    <a:pt x="101636" y="650889"/>
                    <a:pt x="93005" y="650889"/>
                  </a:cubicBezTo>
                  <a:cubicBezTo>
                    <a:pt x="84375" y="650889"/>
                    <a:pt x="81499" y="659543"/>
                    <a:pt x="72868" y="656658"/>
                  </a:cubicBezTo>
                  <a:cubicBezTo>
                    <a:pt x="66396" y="656658"/>
                    <a:pt x="80959" y="645300"/>
                    <a:pt x="94714" y="642054"/>
                  </a:cubicBezTo>
                  <a:close/>
                  <a:moveTo>
                    <a:pt x="371702" y="512282"/>
                  </a:moveTo>
                  <a:cubicBezTo>
                    <a:pt x="374927" y="511569"/>
                    <a:pt x="377077" y="512995"/>
                    <a:pt x="377077" y="515847"/>
                  </a:cubicBezTo>
                  <a:cubicBezTo>
                    <a:pt x="377077" y="521550"/>
                    <a:pt x="388543" y="524402"/>
                    <a:pt x="382810" y="527254"/>
                  </a:cubicBezTo>
                  <a:cubicBezTo>
                    <a:pt x="377077" y="530105"/>
                    <a:pt x="365611" y="530105"/>
                    <a:pt x="365611" y="535809"/>
                  </a:cubicBezTo>
                  <a:cubicBezTo>
                    <a:pt x="365611" y="538661"/>
                    <a:pt x="379944" y="541512"/>
                    <a:pt x="374211" y="550067"/>
                  </a:cubicBezTo>
                  <a:cubicBezTo>
                    <a:pt x="368477" y="555771"/>
                    <a:pt x="348412" y="570030"/>
                    <a:pt x="342679" y="570030"/>
                  </a:cubicBezTo>
                  <a:cubicBezTo>
                    <a:pt x="336946" y="570030"/>
                    <a:pt x="336946" y="567178"/>
                    <a:pt x="331213" y="570030"/>
                  </a:cubicBezTo>
                  <a:cubicBezTo>
                    <a:pt x="322613" y="575733"/>
                    <a:pt x="316880" y="561474"/>
                    <a:pt x="319747" y="552919"/>
                  </a:cubicBezTo>
                  <a:cubicBezTo>
                    <a:pt x="322613" y="544364"/>
                    <a:pt x="336946" y="552919"/>
                    <a:pt x="336946" y="547216"/>
                  </a:cubicBezTo>
                  <a:cubicBezTo>
                    <a:pt x="339812" y="541512"/>
                    <a:pt x="348412" y="532957"/>
                    <a:pt x="359878" y="521550"/>
                  </a:cubicBezTo>
                  <a:cubicBezTo>
                    <a:pt x="364178" y="515847"/>
                    <a:pt x="368477" y="512995"/>
                    <a:pt x="371702" y="512282"/>
                  </a:cubicBezTo>
                  <a:close/>
                  <a:moveTo>
                    <a:pt x="23907" y="448441"/>
                  </a:moveTo>
                  <a:cubicBezTo>
                    <a:pt x="29316" y="446984"/>
                    <a:pt x="35086" y="447713"/>
                    <a:pt x="35086" y="452085"/>
                  </a:cubicBezTo>
                  <a:cubicBezTo>
                    <a:pt x="37970" y="460831"/>
                    <a:pt x="46624" y="446255"/>
                    <a:pt x="52394" y="452085"/>
                  </a:cubicBezTo>
                  <a:cubicBezTo>
                    <a:pt x="58163" y="457916"/>
                    <a:pt x="55278" y="466661"/>
                    <a:pt x="49509" y="469576"/>
                  </a:cubicBezTo>
                  <a:cubicBezTo>
                    <a:pt x="37970" y="472491"/>
                    <a:pt x="17778" y="466661"/>
                    <a:pt x="14893" y="457916"/>
                  </a:cubicBezTo>
                  <a:cubicBezTo>
                    <a:pt x="13451" y="453543"/>
                    <a:pt x="18499" y="449899"/>
                    <a:pt x="23907" y="448441"/>
                  </a:cubicBezTo>
                  <a:close/>
                  <a:moveTo>
                    <a:pt x="276620" y="0"/>
                  </a:moveTo>
                  <a:cubicBezTo>
                    <a:pt x="282368" y="2881"/>
                    <a:pt x="296736" y="5761"/>
                    <a:pt x="293862" y="11523"/>
                  </a:cubicBezTo>
                  <a:cubicBezTo>
                    <a:pt x="293862" y="14403"/>
                    <a:pt x="282368" y="17284"/>
                    <a:pt x="285241" y="20165"/>
                  </a:cubicBezTo>
                  <a:cubicBezTo>
                    <a:pt x="290988" y="25926"/>
                    <a:pt x="299609" y="23046"/>
                    <a:pt x="305357" y="17284"/>
                  </a:cubicBezTo>
                  <a:cubicBezTo>
                    <a:pt x="308230" y="11523"/>
                    <a:pt x="316851" y="8642"/>
                    <a:pt x="316851" y="14403"/>
                  </a:cubicBezTo>
                  <a:cubicBezTo>
                    <a:pt x="316851" y="20165"/>
                    <a:pt x="319725" y="25926"/>
                    <a:pt x="328346" y="23046"/>
                  </a:cubicBezTo>
                  <a:cubicBezTo>
                    <a:pt x="336967" y="23046"/>
                    <a:pt x="365703" y="14403"/>
                    <a:pt x="371450" y="23046"/>
                  </a:cubicBezTo>
                  <a:cubicBezTo>
                    <a:pt x="374324" y="31688"/>
                    <a:pt x="368577" y="37449"/>
                    <a:pt x="377197" y="37449"/>
                  </a:cubicBezTo>
                  <a:cubicBezTo>
                    <a:pt x="388692" y="34568"/>
                    <a:pt x="385818" y="46091"/>
                    <a:pt x="394439" y="43211"/>
                  </a:cubicBezTo>
                  <a:cubicBezTo>
                    <a:pt x="400187" y="40330"/>
                    <a:pt x="431797" y="34568"/>
                    <a:pt x="454786" y="37449"/>
                  </a:cubicBezTo>
                  <a:cubicBezTo>
                    <a:pt x="477775" y="43211"/>
                    <a:pt x="489269" y="57614"/>
                    <a:pt x="506511" y="54733"/>
                  </a:cubicBezTo>
                  <a:cubicBezTo>
                    <a:pt x="523753" y="51853"/>
                    <a:pt x="535247" y="54733"/>
                    <a:pt x="543868" y="60495"/>
                  </a:cubicBezTo>
                  <a:cubicBezTo>
                    <a:pt x="552489" y="63376"/>
                    <a:pt x="578352" y="60495"/>
                    <a:pt x="589846" y="57614"/>
                  </a:cubicBezTo>
                  <a:cubicBezTo>
                    <a:pt x="601341" y="54733"/>
                    <a:pt x="624330" y="66256"/>
                    <a:pt x="641572" y="72018"/>
                  </a:cubicBezTo>
                  <a:cubicBezTo>
                    <a:pt x="644445" y="72018"/>
                    <a:pt x="647319" y="72018"/>
                    <a:pt x="653066" y="74898"/>
                  </a:cubicBezTo>
                  <a:cubicBezTo>
                    <a:pt x="653066" y="74898"/>
                    <a:pt x="653066" y="74898"/>
                    <a:pt x="653066" y="446510"/>
                  </a:cubicBezTo>
                  <a:cubicBezTo>
                    <a:pt x="653066" y="446510"/>
                    <a:pt x="661687" y="452271"/>
                    <a:pt x="664561" y="449391"/>
                  </a:cubicBezTo>
                  <a:cubicBezTo>
                    <a:pt x="667435" y="443629"/>
                    <a:pt x="676055" y="449391"/>
                    <a:pt x="687550" y="443629"/>
                  </a:cubicBezTo>
                  <a:cubicBezTo>
                    <a:pt x="699045" y="437868"/>
                    <a:pt x="704792" y="449391"/>
                    <a:pt x="704792" y="455152"/>
                  </a:cubicBezTo>
                  <a:cubicBezTo>
                    <a:pt x="704792" y="460913"/>
                    <a:pt x="722034" y="472436"/>
                    <a:pt x="727781" y="481078"/>
                  </a:cubicBezTo>
                  <a:cubicBezTo>
                    <a:pt x="736402" y="489720"/>
                    <a:pt x="739275" y="498363"/>
                    <a:pt x="747896" y="492601"/>
                  </a:cubicBezTo>
                  <a:cubicBezTo>
                    <a:pt x="753644" y="486840"/>
                    <a:pt x="768012" y="483959"/>
                    <a:pt x="768012" y="475317"/>
                  </a:cubicBezTo>
                  <a:cubicBezTo>
                    <a:pt x="768012" y="466675"/>
                    <a:pt x="802495" y="463794"/>
                    <a:pt x="802495" y="478198"/>
                  </a:cubicBezTo>
                  <a:cubicBezTo>
                    <a:pt x="802495" y="489720"/>
                    <a:pt x="834105" y="504124"/>
                    <a:pt x="854221" y="535812"/>
                  </a:cubicBezTo>
                  <a:cubicBezTo>
                    <a:pt x="871463" y="570380"/>
                    <a:pt x="868589" y="576142"/>
                    <a:pt x="897325" y="587665"/>
                  </a:cubicBezTo>
                  <a:cubicBezTo>
                    <a:pt x="923188" y="599187"/>
                    <a:pt x="923188" y="604949"/>
                    <a:pt x="920314" y="613591"/>
                  </a:cubicBezTo>
                  <a:cubicBezTo>
                    <a:pt x="917441" y="622233"/>
                    <a:pt x="937556" y="627994"/>
                    <a:pt x="926062" y="636637"/>
                  </a:cubicBezTo>
                  <a:cubicBezTo>
                    <a:pt x="920314" y="639517"/>
                    <a:pt x="914567" y="642398"/>
                    <a:pt x="908820" y="648159"/>
                  </a:cubicBezTo>
                  <a:cubicBezTo>
                    <a:pt x="908820" y="645279"/>
                    <a:pt x="908820" y="645279"/>
                    <a:pt x="908820" y="645279"/>
                  </a:cubicBezTo>
                  <a:cubicBezTo>
                    <a:pt x="908820" y="636637"/>
                    <a:pt x="897325" y="648159"/>
                    <a:pt x="897325" y="642398"/>
                  </a:cubicBezTo>
                  <a:cubicBezTo>
                    <a:pt x="897325" y="636637"/>
                    <a:pt x="903073" y="627994"/>
                    <a:pt x="897325" y="625114"/>
                  </a:cubicBezTo>
                  <a:cubicBezTo>
                    <a:pt x="888704" y="625114"/>
                    <a:pt x="888704" y="636637"/>
                    <a:pt x="885831" y="630875"/>
                  </a:cubicBezTo>
                  <a:cubicBezTo>
                    <a:pt x="880083" y="625114"/>
                    <a:pt x="871463" y="622233"/>
                    <a:pt x="871463" y="627994"/>
                  </a:cubicBezTo>
                  <a:cubicBezTo>
                    <a:pt x="871463" y="630875"/>
                    <a:pt x="871463" y="645279"/>
                    <a:pt x="868589" y="639517"/>
                  </a:cubicBezTo>
                  <a:cubicBezTo>
                    <a:pt x="862842" y="636637"/>
                    <a:pt x="854221" y="630875"/>
                    <a:pt x="854221" y="636637"/>
                  </a:cubicBezTo>
                  <a:cubicBezTo>
                    <a:pt x="851347" y="639517"/>
                    <a:pt x="854221" y="651040"/>
                    <a:pt x="845600" y="645279"/>
                  </a:cubicBezTo>
                  <a:cubicBezTo>
                    <a:pt x="836979" y="636637"/>
                    <a:pt x="848473" y="627994"/>
                    <a:pt x="845600" y="619352"/>
                  </a:cubicBezTo>
                  <a:cubicBezTo>
                    <a:pt x="842726" y="613591"/>
                    <a:pt x="834105" y="602068"/>
                    <a:pt x="842726" y="602068"/>
                  </a:cubicBezTo>
                  <a:cubicBezTo>
                    <a:pt x="848473" y="602068"/>
                    <a:pt x="857094" y="619352"/>
                    <a:pt x="862842" y="610710"/>
                  </a:cubicBezTo>
                  <a:cubicBezTo>
                    <a:pt x="868589" y="604949"/>
                    <a:pt x="874336" y="604949"/>
                    <a:pt x="874336" y="599187"/>
                  </a:cubicBezTo>
                  <a:cubicBezTo>
                    <a:pt x="874336" y="593426"/>
                    <a:pt x="862842" y="573261"/>
                    <a:pt x="857094" y="576142"/>
                  </a:cubicBezTo>
                  <a:cubicBezTo>
                    <a:pt x="848473" y="576142"/>
                    <a:pt x="848473" y="587665"/>
                    <a:pt x="857094" y="587665"/>
                  </a:cubicBezTo>
                  <a:cubicBezTo>
                    <a:pt x="862842" y="587665"/>
                    <a:pt x="871463" y="599187"/>
                    <a:pt x="865715" y="599187"/>
                  </a:cubicBezTo>
                  <a:cubicBezTo>
                    <a:pt x="859968" y="602068"/>
                    <a:pt x="848473" y="593426"/>
                    <a:pt x="845600" y="584784"/>
                  </a:cubicBezTo>
                  <a:cubicBezTo>
                    <a:pt x="842726" y="576142"/>
                    <a:pt x="831232" y="596307"/>
                    <a:pt x="828358" y="587665"/>
                  </a:cubicBezTo>
                  <a:cubicBezTo>
                    <a:pt x="828358" y="579022"/>
                    <a:pt x="825484" y="596307"/>
                    <a:pt x="819737" y="596307"/>
                  </a:cubicBezTo>
                  <a:cubicBezTo>
                    <a:pt x="816864" y="596307"/>
                    <a:pt x="813990" y="573261"/>
                    <a:pt x="816864" y="570380"/>
                  </a:cubicBezTo>
                  <a:cubicBezTo>
                    <a:pt x="819737" y="567500"/>
                    <a:pt x="831232" y="570380"/>
                    <a:pt x="831232" y="564619"/>
                  </a:cubicBezTo>
                  <a:cubicBezTo>
                    <a:pt x="831232" y="558858"/>
                    <a:pt x="842726" y="558858"/>
                    <a:pt x="839853" y="547335"/>
                  </a:cubicBezTo>
                  <a:cubicBezTo>
                    <a:pt x="834105" y="535812"/>
                    <a:pt x="828358" y="524289"/>
                    <a:pt x="825484" y="530050"/>
                  </a:cubicBezTo>
                  <a:cubicBezTo>
                    <a:pt x="822611" y="538693"/>
                    <a:pt x="831232" y="550215"/>
                    <a:pt x="825484" y="553096"/>
                  </a:cubicBezTo>
                  <a:cubicBezTo>
                    <a:pt x="816864" y="558858"/>
                    <a:pt x="813990" y="564619"/>
                    <a:pt x="811116" y="561738"/>
                  </a:cubicBezTo>
                  <a:cubicBezTo>
                    <a:pt x="808243" y="558858"/>
                    <a:pt x="813990" y="547335"/>
                    <a:pt x="808243" y="544454"/>
                  </a:cubicBezTo>
                  <a:cubicBezTo>
                    <a:pt x="799622" y="541573"/>
                    <a:pt x="799622" y="553096"/>
                    <a:pt x="802495" y="561738"/>
                  </a:cubicBezTo>
                  <a:cubicBezTo>
                    <a:pt x="808243" y="567500"/>
                    <a:pt x="811116" y="584784"/>
                    <a:pt x="805369" y="587665"/>
                  </a:cubicBezTo>
                  <a:cubicBezTo>
                    <a:pt x="802495" y="590545"/>
                    <a:pt x="802495" y="576142"/>
                    <a:pt x="793874" y="573261"/>
                  </a:cubicBezTo>
                  <a:cubicBezTo>
                    <a:pt x="788127" y="570380"/>
                    <a:pt x="793874" y="558858"/>
                    <a:pt x="788127" y="555977"/>
                  </a:cubicBezTo>
                  <a:cubicBezTo>
                    <a:pt x="779506" y="555977"/>
                    <a:pt x="765138" y="541573"/>
                    <a:pt x="768012" y="532931"/>
                  </a:cubicBezTo>
                  <a:cubicBezTo>
                    <a:pt x="768012" y="524289"/>
                    <a:pt x="785254" y="524289"/>
                    <a:pt x="782380" y="530050"/>
                  </a:cubicBezTo>
                  <a:cubicBezTo>
                    <a:pt x="782380" y="532931"/>
                    <a:pt x="796748" y="541573"/>
                    <a:pt x="802495" y="532931"/>
                  </a:cubicBezTo>
                  <a:cubicBezTo>
                    <a:pt x="805369" y="521408"/>
                    <a:pt x="805369" y="507005"/>
                    <a:pt x="799622" y="501243"/>
                  </a:cubicBezTo>
                  <a:cubicBezTo>
                    <a:pt x="793874" y="492601"/>
                    <a:pt x="785254" y="481078"/>
                    <a:pt x="791001" y="498363"/>
                  </a:cubicBezTo>
                  <a:cubicBezTo>
                    <a:pt x="793874" y="515647"/>
                    <a:pt x="799622" y="530050"/>
                    <a:pt x="788127" y="518528"/>
                  </a:cubicBezTo>
                  <a:cubicBezTo>
                    <a:pt x="776633" y="509885"/>
                    <a:pt x="782380" y="518528"/>
                    <a:pt x="768012" y="509885"/>
                  </a:cubicBezTo>
                  <a:cubicBezTo>
                    <a:pt x="753644" y="498363"/>
                    <a:pt x="770885" y="530050"/>
                    <a:pt x="753644" y="521408"/>
                  </a:cubicBezTo>
                  <a:cubicBezTo>
                    <a:pt x="736402" y="512766"/>
                    <a:pt x="733528" y="504124"/>
                    <a:pt x="724907" y="498363"/>
                  </a:cubicBezTo>
                  <a:cubicBezTo>
                    <a:pt x="719160" y="489720"/>
                    <a:pt x="704792" y="486840"/>
                    <a:pt x="699045" y="483959"/>
                  </a:cubicBezTo>
                  <a:cubicBezTo>
                    <a:pt x="690424" y="481078"/>
                    <a:pt x="681803" y="481078"/>
                    <a:pt x="684676" y="475317"/>
                  </a:cubicBezTo>
                  <a:cubicBezTo>
                    <a:pt x="690424" y="469555"/>
                    <a:pt x="699045" y="466675"/>
                    <a:pt x="690424" y="460913"/>
                  </a:cubicBezTo>
                  <a:cubicBezTo>
                    <a:pt x="681803" y="452271"/>
                    <a:pt x="678929" y="472436"/>
                    <a:pt x="661687" y="469555"/>
                  </a:cubicBezTo>
                  <a:cubicBezTo>
                    <a:pt x="644445" y="466675"/>
                    <a:pt x="647319" y="455152"/>
                    <a:pt x="638698" y="455152"/>
                  </a:cubicBezTo>
                  <a:cubicBezTo>
                    <a:pt x="632951" y="455152"/>
                    <a:pt x="604215" y="458033"/>
                    <a:pt x="586973" y="458033"/>
                  </a:cubicBezTo>
                  <a:cubicBezTo>
                    <a:pt x="569731" y="455152"/>
                    <a:pt x="561110" y="452271"/>
                    <a:pt x="561110" y="449391"/>
                  </a:cubicBezTo>
                  <a:cubicBezTo>
                    <a:pt x="561110" y="443629"/>
                    <a:pt x="561110" y="437868"/>
                    <a:pt x="555363" y="443629"/>
                  </a:cubicBezTo>
                  <a:cubicBezTo>
                    <a:pt x="549616" y="449391"/>
                    <a:pt x="546742" y="452271"/>
                    <a:pt x="540995" y="446510"/>
                  </a:cubicBezTo>
                  <a:cubicBezTo>
                    <a:pt x="532374" y="440748"/>
                    <a:pt x="526626" y="443629"/>
                    <a:pt x="520879" y="449391"/>
                  </a:cubicBezTo>
                  <a:cubicBezTo>
                    <a:pt x="512258" y="455152"/>
                    <a:pt x="509385" y="443629"/>
                    <a:pt x="518006" y="440748"/>
                  </a:cubicBezTo>
                  <a:cubicBezTo>
                    <a:pt x="526626" y="437868"/>
                    <a:pt x="538121" y="440748"/>
                    <a:pt x="529500" y="432106"/>
                  </a:cubicBezTo>
                  <a:cubicBezTo>
                    <a:pt x="520879" y="426345"/>
                    <a:pt x="515132" y="437868"/>
                    <a:pt x="509385" y="429225"/>
                  </a:cubicBezTo>
                  <a:cubicBezTo>
                    <a:pt x="503637" y="417703"/>
                    <a:pt x="497890" y="426345"/>
                    <a:pt x="492143" y="420583"/>
                  </a:cubicBezTo>
                  <a:cubicBezTo>
                    <a:pt x="486396" y="417703"/>
                    <a:pt x="480648" y="414822"/>
                    <a:pt x="477775" y="423464"/>
                  </a:cubicBezTo>
                  <a:cubicBezTo>
                    <a:pt x="477775" y="432106"/>
                    <a:pt x="466280" y="423464"/>
                    <a:pt x="472027" y="434987"/>
                  </a:cubicBezTo>
                  <a:cubicBezTo>
                    <a:pt x="474901" y="443629"/>
                    <a:pt x="486396" y="446510"/>
                    <a:pt x="480648" y="449391"/>
                  </a:cubicBezTo>
                  <a:cubicBezTo>
                    <a:pt x="474901" y="452271"/>
                    <a:pt x="486396" y="460913"/>
                    <a:pt x="480648" y="460913"/>
                  </a:cubicBezTo>
                  <a:cubicBezTo>
                    <a:pt x="474901" y="463794"/>
                    <a:pt x="463407" y="455152"/>
                    <a:pt x="446165" y="463794"/>
                  </a:cubicBezTo>
                  <a:cubicBezTo>
                    <a:pt x="428923" y="472436"/>
                    <a:pt x="411681" y="489720"/>
                    <a:pt x="397313" y="489720"/>
                  </a:cubicBezTo>
                  <a:cubicBezTo>
                    <a:pt x="385818" y="489720"/>
                    <a:pt x="380071" y="483959"/>
                    <a:pt x="388692" y="481078"/>
                  </a:cubicBezTo>
                  <a:cubicBezTo>
                    <a:pt x="397313" y="478198"/>
                    <a:pt x="405934" y="472436"/>
                    <a:pt x="397313" y="469555"/>
                  </a:cubicBezTo>
                  <a:cubicBezTo>
                    <a:pt x="388692" y="469555"/>
                    <a:pt x="388692" y="463794"/>
                    <a:pt x="394439" y="452271"/>
                  </a:cubicBezTo>
                  <a:cubicBezTo>
                    <a:pt x="403060" y="443629"/>
                    <a:pt x="394439" y="440748"/>
                    <a:pt x="405934" y="432106"/>
                  </a:cubicBezTo>
                  <a:cubicBezTo>
                    <a:pt x="414555" y="420583"/>
                    <a:pt x="420302" y="420583"/>
                    <a:pt x="431797" y="426345"/>
                  </a:cubicBezTo>
                  <a:cubicBezTo>
                    <a:pt x="440417" y="432106"/>
                    <a:pt x="443291" y="417703"/>
                    <a:pt x="428923" y="417703"/>
                  </a:cubicBezTo>
                  <a:cubicBezTo>
                    <a:pt x="414555" y="417703"/>
                    <a:pt x="423176" y="406180"/>
                    <a:pt x="414555" y="411941"/>
                  </a:cubicBezTo>
                  <a:cubicBezTo>
                    <a:pt x="408807" y="414822"/>
                    <a:pt x="400187" y="426345"/>
                    <a:pt x="394439" y="426345"/>
                  </a:cubicBezTo>
                  <a:cubicBezTo>
                    <a:pt x="388692" y="426345"/>
                    <a:pt x="388692" y="432106"/>
                    <a:pt x="382945" y="440748"/>
                  </a:cubicBezTo>
                  <a:cubicBezTo>
                    <a:pt x="374324" y="446510"/>
                    <a:pt x="365703" y="449391"/>
                    <a:pt x="365703" y="458033"/>
                  </a:cubicBezTo>
                  <a:cubicBezTo>
                    <a:pt x="365703" y="466675"/>
                    <a:pt x="357082" y="472436"/>
                    <a:pt x="351335" y="472436"/>
                  </a:cubicBezTo>
                  <a:cubicBezTo>
                    <a:pt x="342714" y="472436"/>
                    <a:pt x="328346" y="486840"/>
                    <a:pt x="331219" y="489720"/>
                  </a:cubicBezTo>
                  <a:cubicBezTo>
                    <a:pt x="331219" y="492601"/>
                    <a:pt x="348461" y="492601"/>
                    <a:pt x="348461" y="498363"/>
                  </a:cubicBezTo>
                  <a:cubicBezTo>
                    <a:pt x="348461" y="504124"/>
                    <a:pt x="342714" y="509885"/>
                    <a:pt x="336967" y="512766"/>
                  </a:cubicBezTo>
                  <a:cubicBezTo>
                    <a:pt x="331219" y="512766"/>
                    <a:pt x="334093" y="527170"/>
                    <a:pt x="328346" y="530050"/>
                  </a:cubicBezTo>
                  <a:cubicBezTo>
                    <a:pt x="322598" y="532931"/>
                    <a:pt x="319725" y="530050"/>
                    <a:pt x="311104" y="535812"/>
                  </a:cubicBezTo>
                  <a:cubicBezTo>
                    <a:pt x="302483" y="544454"/>
                    <a:pt x="290988" y="553096"/>
                    <a:pt x="282368" y="553096"/>
                  </a:cubicBezTo>
                  <a:cubicBezTo>
                    <a:pt x="276620" y="553096"/>
                    <a:pt x="279494" y="564619"/>
                    <a:pt x="273747" y="564619"/>
                  </a:cubicBezTo>
                  <a:cubicBezTo>
                    <a:pt x="267999" y="567500"/>
                    <a:pt x="233516" y="584784"/>
                    <a:pt x="230642" y="590545"/>
                  </a:cubicBezTo>
                  <a:cubicBezTo>
                    <a:pt x="227768" y="599187"/>
                    <a:pt x="230642" y="602068"/>
                    <a:pt x="216274" y="604949"/>
                  </a:cubicBezTo>
                  <a:cubicBezTo>
                    <a:pt x="201906" y="607830"/>
                    <a:pt x="199032" y="613591"/>
                    <a:pt x="193285" y="613591"/>
                  </a:cubicBezTo>
                  <a:cubicBezTo>
                    <a:pt x="187538" y="613591"/>
                    <a:pt x="181790" y="610710"/>
                    <a:pt x="176043" y="616472"/>
                  </a:cubicBezTo>
                  <a:cubicBezTo>
                    <a:pt x="170296" y="619352"/>
                    <a:pt x="161675" y="627994"/>
                    <a:pt x="155928" y="622233"/>
                  </a:cubicBezTo>
                  <a:cubicBezTo>
                    <a:pt x="153054" y="619352"/>
                    <a:pt x="147307" y="616472"/>
                    <a:pt x="147307" y="622233"/>
                  </a:cubicBezTo>
                  <a:cubicBezTo>
                    <a:pt x="147307" y="630875"/>
                    <a:pt x="121444" y="642398"/>
                    <a:pt x="118570" y="639517"/>
                  </a:cubicBezTo>
                  <a:cubicBezTo>
                    <a:pt x="112823" y="633756"/>
                    <a:pt x="132939" y="625114"/>
                    <a:pt x="135812" y="613591"/>
                  </a:cubicBezTo>
                  <a:cubicBezTo>
                    <a:pt x="141559" y="599187"/>
                    <a:pt x="170296" y="613591"/>
                    <a:pt x="173169" y="607830"/>
                  </a:cubicBezTo>
                  <a:cubicBezTo>
                    <a:pt x="176043" y="604949"/>
                    <a:pt x="201906" y="579022"/>
                    <a:pt x="213400" y="576142"/>
                  </a:cubicBezTo>
                  <a:cubicBezTo>
                    <a:pt x="227768" y="576142"/>
                    <a:pt x="236389" y="553096"/>
                    <a:pt x="245010" y="550215"/>
                  </a:cubicBezTo>
                  <a:cubicBezTo>
                    <a:pt x="253631" y="547335"/>
                    <a:pt x="242137" y="527170"/>
                    <a:pt x="253631" y="512766"/>
                  </a:cubicBezTo>
                  <a:cubicBezTo>
                    <a:pt x="262252" y="501243"/>
                    <a:pt x="267999" y="492601"/>
                    <a:pt x="253631" y="501243"/>
                  </a:cubicBezTo>
                  <a:cubicBezTo>
                    <a:pt x="236389" y="507005"/>
                    <a:pt x="227768" y="507005"/>
                    <a:pt x="224895" y="498363"/>
                  </a:cubicBezTo>
                  <a:cubicBezTo>
                    <a:pt x="224895" y="489720"/>
                    <a:pt x="216274" y="501243"/>
                    <a:pt x="216274" y="509885"/>
                  </a:cubicBezTo>
                  <a:cubicBezTo>
                    <a:pt x="216274" y="521408"/>
                    <a:pt x="213400" y="518528"/>
                    <a:pt x="201906" y="507005"/>
                  </a:cubicBezTo>
                  <a:cubicBezTo>
                    <a:pt x="190411" y="492601"/>
                    <a:pt x="170296" y="495482"/>
                    <a:pt x="167422" y="504124"/>
                  </a:cubicBezTo>
                  <a:cubicBezTo>
                    <a:pt x="164549" y="509885"/>
                    <a:pt x="141559" y="512766"/>
                    <a:pt x="141559" y="507005"/>
                  </a:cubicBezTo>
                  <a:cubicBezTo>
                    <a:pt x="141559" y="498363"/>
                    <a:pt x="138686" y="486840"/>
                    <a:pt x="144433" y="481078"/>
                  </a:cubicBezTo>
                  <a:cubicBezTo>
                    <a:pt x="150180" y="478198"/>
                    <a:pt x="141559" y="460913"/>
                    <a:pt x="132939" y="455152"/>
                  </a:cubicBezTo>
                  <a:cubicBezTo>
                    <a:pt x="127191" y="449391"/>
                    <a:pt x="132939" y="463794"/>
                    <a:pt x="121444" y="463794"/>
                  </a:cubicBezTo>
                  <a:cubicBezTo>
                    <a:pt x="109949" y="466675"/>
                    <a:pt x="101329" y="475317"/>
                    <a:pt x="92708" y="469555"/>
                  </a:cubicBezTo>
                  <a:cubicBezTo>
                    <a:pt x="84087" y="460913"/>
                    <a:pt x="72592" y="443629"/>
                    <a:pt x="63971" y="440748"/>
                  </a:cubicBezTo>
                  <a:cubicBezTo>
                    <a:pt x="52477" y="437868"/>
                    <a:pt x="75466" y="426345"/>
                    <a:pt x="63971" y="417703"/>
                  </a:cubicBezTo>
                  <a:cubicBezTo>
                    <a:pt x="52477" y="409060"/>
                    <a:pt x="55350" y="420583"/>
                    <a:pt x="40982" y="403299"/>
                  </a:cubicBezTo>
                  <a:cubicBezTo>
                    <a:pt x="29488" y="383134"/>
                    <a:pt x="49603" y="400418"/>
                    <a:pt x="52477" y="380253"/>
                  </a:cubicBezTo>
                  <a:cubicBezTo>
                    <a:pt x="58224" y="362969"/>
                    <a:pt x="78340" y="371611"/>
                    <a:pt x="78340" y="362969"/>
                  </a:cubicBezTo>
                  <a:cubicBezTo>
                    <a:pt x="78340" y="354327"/>
                    <a:pt x="75466" y="339923"/>
                    <a:pt x="86960" y="339923"/>
                  </a:cubicBezTo>
                  <a:cubicBezTo>
                    <a:pt x="101329" y="339923"/>
                    <a:pt x="107076" y="354327"/>
                    <a:pt x="118570" y="348566"/>
                  </a:cubicBezTo>
                  <a:cubicBezTo>
                    <a:pt x="127191" y="339923"/>
                    <a:pt x="124318" y="328401"/>
                    <a:pt x="130065" y="328401"/>
                  </a:cubicBezTo>
                  <a:cubicBezTo>
                    <a:pt x="138686" y="328401"/>
                    <a:pt x="147307" y="334162"/>
                    <a:pt x="161675" y="325520"/>
                  </a:cubicBezTo>
                  <a:cubicBezTo>
                    <a:pt x="173169" y="316878"/>
                    <a:pt x="164549" y="299594"/>
                    <a:pt x="158801" y="293832"/>
                  </a:cubicBezTo>
                  <a:cubicBezTo>
                    <a:pt x="150180" y="285190"/>
                    <a:pt x="176043" y="288071"/>
                    <a:pt x="164549" y="276548"/>
                  </a:cubicBezTo>
                  <a:cubicBezTo>
                    <a:pt x="153054" y="265025"/>
                    <a:pt x="127191" y="285190"/>
                    <a:pt x="121444" y="290951"/>
                  </a:cubicBezTo>
                  <a:cubicBezTo>
                    <a:pt x="115697" y="299594"/>
                    <a:pt x="107076" y="288071"/>
                    <a:pt x="101329" y="288071"/>
                  </a:cubicBezTo>
                  <a:cubicBezTo>
                    <a:pt x="92708" y="288071"/>
                    <a:pt x="61098" y="296713"/>
                    <a:pt x="49603" y="288071"/>
                  </a:cubicBezTo>
                  <a:cubicBezTo>
                    <a:pt x="35235" y="282309"/>
                    <a:pt x="38109" y="273667"/>
                    <a:pt x="29488" y="270786"/>
                  </a:cubicBezTo>
                  <a:cubicBezTo>
                    <a:pt x="20867" y="267906"/>
                    <a:pt x="43856" y="262144"/>
                    <a:pt x="35235" y="259264"/>
                  </a:cubicBezTo>
                  <a:cubicBezTo>
                    <a:pt x="23740" y="256383"/>
                    <a:pt x="-4996" y="253502"/>
                    <a:pt x="751" y="244860"/>
                  </a:cubicBezTo>
                  <a:cubicBezTo>
                    <a:pt x="3625" y="239099"/>
                    <a:pt x="20867" y="233337"/>
                    <a:pt x="32361" y="227576"/>
                  </a:cubicBezTo>
                  <a:cubicBezTo>
                    <a:pt x="43856" y="218934"/>
                    <a:pt x="52477" y="233337"/>
                    <a:pt x="52477" y="224695"/>
                  </a:cubicBezTo>
                  <a:cubicBezTo>
                    <a:pt x="55350" y="216053"/>
                    <a:pt x="49603" y="218934"/>
                    <a:pt x="66845" y="210292"/>
                  </a:cubicBezTo>
                  <a:cubicBezTo>
                    <a:pt x="84087" y="198769"/>
                    <a:pt x="98455" y="204530"/>
                    <a:pt x="95581" y="207411"/>
                  </a:cubicBezTo>
                  <a:cubicBezTo>
                    <a:pt x="95581" y="213172"/>
                    <a:pt x="86960" y="227576"/>
                    <a:pt x="95581" y="224695"/>
                  </a:cubicBezTo>
                  <a:cubicBezTo>
                    <a:pt x="107076" y="224695"/>
                    <a:pt x="124318" y="221814"/>
                    <a:pt x="127191" y="227576"/>
                  </a:cubicBezTo>
                  <a:cubicBezTo>
                    <a:pt x="132939" y="233337"/>
                    <a:pt x="138686" y="227576"/>
                    <a:pt x="147307" y="221814"/>
                  </a:cubicBezTo>
                  <a:cubicBezTo>
                    <a:pt x="158801" y="213172"/>
                    <a:pt x="178917" y="218934"/>
                    <a:pt x="176043" y="213172"/>
                  </a:cubicBezTo>
                  <a:cubicBezTo>
                    <a:pt x="173169" y="204530"/>
                    <a:pt x="161675" y="210292"/>
                    <a:pt x="150180" y="207411"/>
                  </a:cubicBezTo>
                  <a:cubicBezTo>
                    <a:pt x="141559" y="201649"/>
                    <a:pt x="153054" y="187246"/>
                    <a:pt x="144433" y="187246"/>
                  </a:cubicBezTo>
                  <a:cubicBezTo>
                    <a:pt x="132939" y="184365"/>
                    <a:pt x="104202" y="193007"/>
                    <a:pt x="101329" y="184365"/>
                  </a:cubicBezTo>
                  <a:cubicBezTo>
                    <a:pt x="101329" y="178604"/>
                    <a:pt x="84087" y="149797"/>
                    <a:pt x="63971" y="144035"/>
                  </a:cubicBezTo>
                  <a:cubicBezTo>
                    <a:pt x="40982" y="138274"/>
                    <a:pt x="32361" y="132512"/>
                    <a:pt x="35235" y="126751"/>
                  </a:cubicBezTo>
                  <a:cubicBezTo>
                    <a:pt x="40982" y="120990"/>
                    <a:pt x="35235" y="109467"/>
                    <a:pt x="43856" y="109467"/>
                  </a:cubicBezTo>
                  <a:cubicBezTo>
                    <a:pt x="49603" y="109467"/>
                    <a:pt x="89834" y="115228"/>
                    <a:pt x="104202" y="97944"/>
                  </a:cubicBezTo>
                  <a:cubicBezTo>
                    <a:pt x="118570" y="83540"/>
                    <a:pt x="107076" y="77779"/>
                    <a:pt x="112823" y="72018"/>
                  </a:cubicBezTo>
                  <a:cubicBezTo>
                    <a:pt x="118570" y="66256"/>
                    <a:pt x="135812" y="48972"/>
                    <a:pt x="141559" y="48972"/>
                  </a:cubicBezTo>
                  <a:cubicBezTo>
                    <a:pt x="147307" y="48972"/>
                    <a:pt x="170296" y="51853"/>
                    <a:pt x="178917" y="43211"/>
                  </a:cubicBezTo>
                  <a:cubicBezTo>
                    <a:pt x="184664" y="34568"/>
                    <a:pt x="187538" y="51853"/>
                    <a:pt x="196159" y="43211"/>
                  </a:cubicBezTo>
                  <a:cubicBezTo>
                    <a:pt x="201906" y="37449"/>
                    <a:pt x="190411" y="37449"/>
                    <a:pt x="190411" y="31688"/>
                  </a:cubicBezTo>
                  <a:cubicBezTo>
                    <a:pt x="190411" y="25926"/>
                    <a:pt x="201906" y="23046"/>
                    <a:pt x="213400" y="25926"/>
                  </a:cubicBezTo>
                  <a:cubicBezTo>
                    <a:pt x="222021" y="25926"/>
                    <a:pt x="239263" y="25926"/>
                    <a:pt x="250758" y="17284"/>
                  </a:cubicBezTo>
                  <a:cubicBezTo>
                    <a:pt x="262252" y="5761"/>
                    <a:pt x="270873" y="0"/>
                    <a:pt x="276620" y="0"/>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65" name="Google Shape;465;p79"/>
            <p:cNvSpPr/>
            <p:nvPr/>
          </p:nvSpPr>
          <p:spPr>
            <a:xfrm>
              <a:off x="6646919" y="3431362"/>
              <a:ext cx="849679" cy="737713"/>
            </a:xfrm>
            <a:custGeom>
              <a:rect b="b" l="l" r="r" t="t"/>
              <a:pathLst>
                <a:path extrusionOk="0" h="307" w="347">
                  <a:moveTo>
                    <a:pt x="344" y="154"/>
                  </a:moveTo>
                  <a:cubicBezTo>
                    <a:pt x="346" y="153"/>
                    <a:pt x="343" y="147"/>
                    <a:pt x="342" y="148"/>
                  </a:cubicBezTo>
                  <a:cubicBezTo>
                    <a:pt x="341" y="149"/>
                    <a:pt x="341" y="139"/>
                    <a:pt x="342" y="134"/>
                  </a:cubicBezTo>
                  <a:cubicBezTo>
                    <a:pt x="343" y="130"/>
                    <a:pt x="342" y="130"/>
                    <a:pt x="340" y="133"/>
                  </a:cubicBezTo>
                  <a:cubicBezTo>
                    <a:pt x="337" y="135"/>
                    <a:pt x="335" y="128"/>
                    <a:pt x="334" y="126"/>
                  </a:cubicBezTo>
                  <a:cubicBezTo>
                    <a:pt x="334" y="124"/>
                    <a:pt x="331" y="119"/>
                    <a:pt x="328" y="120"/>
                  </a:cubicBezTo>
                  <a:cubicBezTo>
                    <a:pt x="324" y="120"/>
                    <a:pt x="326" y="115"/>
                    <a:pt x="323" y="116"/>
                  </a:cubicBezTo>
                  <a:cubicBezTo>
                    <a:pt x="320" y="116"/>
                    <a:pt x="320" y="111"/>
                    <a:pt x="320" y="107"/>
                  </a:cubicBezTo>
                  <a:cubicBezTo>
                    <a:pt x="321" y="102"/>
                    <a:pt x="318" y="106"/>
                    <a:pt x="317" y="104"/>
                  </a:cubicBezTo>
                  <a:cubicBezTo>
                    <a:pt x="316" y="102"/>
                    <a:pt x="314" y="104"/>
                    <a:pt x="312" y="105"/>
                  </a:cubicBezTo>
                  <a:cubicBezTo>
                    <a:pt x="310" y="105"/>
                    <a:pt x="310" y="101"/>
                    <a:pt x="310" y="99"/>
                  </a:cubicBezTo>
                  <a:cubicBezTo>
                    <a:pt x="311" y="97"/>
                    <a:pt x="310" y="95"/>
                    <a:pt x="307" y="93"/>
                  </a:cubicBezTo>
                  <a:cubicBezTo>
                    <a:pt x="304" y="91"/>
                    <a:pt x="304" y="89"/>
                    <a:pt x="304" y="86"/>
                  </a:cubicBezTo>
                  <a:cubicBezTo>
                    <a:pt x="304" y="84"/>
                    <a:pt x="288" y="76"/>
                    <a:pt x="285" y="75"/>
                  </a:cubicBezTo>
                  <a:cubicBezTo>
                    <a:pt x="281" y="74"/>
                    <a:pt x="284" y="71"/>
                    <a:pt x="283" y="69"/>
                  </a:cubicBezTo>
                  <a:cubicBezTo>
                    <a:pt x="281" y="68"/>
                    <a:pt x="281" y="63"/>
                    <a:pt x="281" y="59"/>
                  </a:cubicBezTo>
                  <a:cubicBezTo>
                    <a:pt x="281" y="55"/>
                    <a:pt x="275" y="54"/>
                    <a:pt x="276" y="50"/>
                  </a:cubicBezTo>
                  <a:cubicBezTo>
                    <a:pt x="276" y="47"/>
                    <a:pt x="274" y="44"/>
                    <a:pt x="275" y="40"/>
                  </a:cubicBezTo>
                  <a:cubicBezTo>
                    <a:pt x="275" y="36"/>
                    <a:pt x="269" y="35"/>
                    <a:pt x="269" y="33"/>
                  </a:cubicBezTo>
                  <a:cubicBezTo>
                    <a:pt x="269" y="31"/>
                    <a:pt x="266" y="33"/>
                    <a:pt x="262" y="33"/>
                  </a:cubicBezTo>
                  <a:cubicBezTo>
                    <a:pt x="259" y="34"/>
                    <a:pt x="259" y="29"/>
                    <a:pt x="260" y="25"/>
                  </a:cubicBezTo>
                  <a:cubicBezTo>
                    <a:pt x="260" y="21"/>
                    <a:pt x="258" y="14"/>
                    <a:pt x="256" y="12"/>
                  </a:cubicBezTo>
                  <a:cubicBezTo>
                    <a:pt x="253" y="9"/>
                    <a:pt x="253" y="2"/>
                    <a:pt x="252" y="1"/>
                  </a:cubicBezTo>
                  <a:cubicBezTo>
                    <a:pt x="250" y="0"/>
                    <a:pt x="246" y="5"/>
                    <a:pt x="246" y="7"/>
                  </a:cubicBezTo>
                  <a:cubicBezTo>
                    <a:pt x="247" y="10"/>
                    <a:pt x="246" y="13"/>
                    <a:pt x="244" y="14"/>
                  </a:cubicBezTo>
                  <a:cubicBezTo>
                    <a:pt x="243" y="16"/>
                    <a:pt x="245" y="21"/>
                    <a:pt x="243" y="23"/>
                  </a:cubicBezTo>
                  <a:cubicBezTo>
                    <a:pt x="241" y="26"/>
                    <a:pt x="243" y="34"/>
                    <a:pt x="242" y="38"/>
                  </a:cubicBezTo>
                  <a:cubicBezTo>
                    <a:pt x="242" y="43"/>
                    <a:pt x="242" y="48"/>
                    <a:pt x="240" y="51"/>
                  </a:cubicBezTo>
                  <a:cubicBezTo>
                    <a:pt x="238" y="54"/>
                    <a:pt x="237" y="60"/>
                    <a:pt x="233" y="61"/>
                  </a:cubicBezTo>
                  <a:cubicBezTo>
                    <a:pt x="228" y="63"/>
                    <a:pt x="222" y="59"/>
                    <a:pt x="222" y="57"/>
                  </a:cubicBezTo>
                  <a:cubicBezTo>
                    <a:pt x="223" y="54"/>
                    <a:pt x="218" y="53"/>
                    <a:pt x="215" y="53"/>
                  </a:cubicBezTo>
                  <a:cubicBezTo>
                    <a:pt x="212" y="54"/>
                    <a:pt x="211" y="50"/>
                    <a:pt x="207" y="47"/>
                  </a:cubicBezTo>
                  <a:cubicBezTo>
                    <a:pt x="203" y="44"/>
                    <a:pt x="199" y="48"/>
                    <a:pt x="198" y="44"/>
                  </a:cubicBezTo>
                  <a:cubicBezTo>
                    <a:pt x="197" y="40"/>
                    <a:pt x="196" y="40"/>
                    <a:pt x="193" y="37"/>
                  </a:cubicBezTo>
                  <a:cubicBezTo>
                    <a:pt x="190" y="35"/>
                    <a:pt x="191" y="35"/>
                    <a:pt x="193" y="33"/>
                  </a:cubicBezTo>
                  <a:cubicBezTo>
                    <a:pt x="196" y="31"/>
                    <a:pt x="196" y="29"/>
                    <a:pt x="194" y="26"/>
                  </a:cubicBezTo>
                  <a:cubicBezTo>
                    <a:pt x="193" y="24"/>
                    <a:pt x="196" y="24"/>
                    <a:pt x="199" y="22"/>
                  </a:cubicBezTo>
                  <a:cubicBezTo>
                    <a:pt x="203" y="20"/>
                    <a:pt x="199" y="18"/>
                    <a:pt x="202" y="17"/>
                  </a:cubicBezTo>
                  <a:cubicBezTo>
                    <a:pt x="205" y="16"/>
                    <a:pt x="203" y="13"/>
                    <a:pt x="200" y="13"/>
                  </a:cubicBezTo>
                  <a:cubicBezTo>
                    <a:pt x="197" y="12"/>
                    <a:pt x="198" y="16"/>
                    <a:pt x="197" y="16"/>
                  </a:cubicBezTo>
                  <a:cubicBezTo>
                    <a:pt x="196" y="16"/>
                    <a:pt x="195" y="11"/>
                    <a:pt x="194" y="12"/>
                  </a:cubicBezTo>
                  <a:cubicBezTo>
                    <a:pt x="193" y="12"/>
                    <a:pt x="190" y="17"/>
                    <a:pt x="188" y="14"/>
                  </a:cubicBezTo>
                  <a:cubicBezTo>
                    <a:pt x="186" y="12"/>
                    <a:pt x="175" y="10"/>
                    <a:pt x="171" y="9"/>
                  </a:cubicBezTo>
                  <a:cubicBezTo>
                    <a:pt x="167" y="9"/>
                    <a:pt x="166" y="3"/>
                    <a:pt x="163" y="4"/>
                  </a:cubicBezTo>
                  <a:cubicBezTo>
                    <a:pt x="161" y="5"/>
                    <a:pt x="164" y="7"/>
                    <a:pt x="167" y="10"/>
                  </a:cubicBezTo>
                  <a:cubicBezTo>
                    <a:pt x="169" y="13"/>
                    <a:pt x="157" y="15"/>
                    <a:pt x="154" y="14"/>
                  </a:cubicBezTo>
                  <a:cubicBezTo>
                    <a:pt x="150" y="13"/>
                    <a:pt x="154" y="16"/>
                    <a:pt x="151" y="16"/>
                  </a:cubicBezTo>
                  <a:cubicBezTo>
                    <a:pt x="148" y="16"/>
                    <a:pt x="148" y="21"/>
                    <a:pt x="145" y="24"/>
                  </a:cubicBezTo>
                  <a:cubicBezTo>
                    <a:pt x="143" y="26"/>
                    <a:pt x="145" y="28"/>
                    <a:pt x="142" y="30"/>
                  </a:cubicBezTo>
                  <a:cubicBezTo>
                    <a:pt x="139" y="32"/>
                    <a:pt x="139" y="34"/>
                    <a:pt x="142" y="37"/>
                  </a:cubicBezTo>
                  <a:cubicBezTo>
                    <a:pt x="146" y="41"/>
                    <a:pt x="141" y="41"/>
                    <a:pt x="138" y="38"/>
                  </a:cubicBezTo>
                  <a:cubicBezTo>
                    <a:pt x="135" y="35"/>
                    <a:pt x="132" y="35"/>
                    <a:pt x="133" y="38"/>
                  </a:cubicBezTo>
                  <a:cubicBezTo>
                    <a:pt x="133" y="42"/>
                    <a:pt x="129" y="40"/>
                    <a:pt x="130" y="37"/>
                  </a:cubicBezTo>
                  <a:cubicBezTo>
                    <a:pt x="130" y="33"/>
                    <a:pt x="126" y="35"/>
                    <a:pt x="125" y="33"/>
                  </a:cubicBezTo>
                  <a:cubicBezTo>
                    <a:pt x="124" y="31"/>
                    <a:pt x="120" y="27"/>
                    <a:pt x="118" y="27"/>
                  </a:cubicBezTo>
                  <a:cubicBezTo>
                    <a:pt x="116" y="28"/>
                    <a:pt x="116" y="30"/>
                    <a:pt x="113" y="30"/>
                  </a:cubicBezTo>
                  <a:cubicBezTo>
                    <a:pt x="111" y="30"/>
                    <a:pt x="110" y="31"/>
                    <a:pt x="111" y="34"/>
                  </a:cubicBezTo>
                  <a:cubicBezTo>
                    <a:pt x="111" y="37"/>
                    <a:pt x="107" y="34"/>
                    <a:pt x="104" y="34"/>
                  </a:cubicBezTo>
                  <a:cubicBezTo>
                    <a:pt x="101" y="35"/>
                    <a:pt x="104" y="38"/>
                    <a:pt x="103" y="38"/>
                  </a:cubicBezTo>
                  <a:cubicBezTo>
                    <a:pt x="101" y="38"/>
                    <a:pt x="101" y="41"/>
                    <a:pt x="99" y="41"/>
                  </a:cubicBezTo>
                  <a:cubicBezTo>
                    <a:pt x="96" y="41"/>
                    <a:pt x="97" y="46"/>
                    <a:pt x="97" y="49"/>
                  </a:cubicBezTo>
                  <a:cubicBezTo>
                    <a:pt x="97" y="52"/>
                    <a:pt x="93" y="48"/>
                    <a:pt x="91" y="48"/>
                  </a:cubicBezTo>
                  <a:cubicBezTo>
                    <a:pt x="88" y="49"/>
                    <a:pt x="91" y="52"/>
                    <a:pt x="92" y="55"/>
                  </a:cubicBezTo>
                  <a:cubicBezTo>
                    <a:pt x="93" y="58"/>
                    <a:pt x="91" y="58"/>
                    <a:pt x="89" y="59"/>
                  </a:cubicBezTo>
                  <a:cubicBezTo>
                    <a:pt x="88" y="60"/>
                    <a:pt x="86" y="56"/>
                    <a:pt x="86" y="53"/>
                  </a:cubicBezTo>
                  <a:cubicBezTo>
                    <a:pt x="86" y="50"/>
                    <a:pt x="83" y="53"/>
                    <a:pt x="80" y="56"/>
                  </a:cubicBezTo>
                  <a:cubicBezTo>
                    <a:pt x="76" y="60"/>
                    <a:pt x="81" y="65"/>
                    <a:pt x="79" y="66"/>
                  </a:cubicBezTo>
                  <a:cubicBezTo>
                    <a:pt x="78" y="67"/>
                    <a:pt x="71" y="73"/>
                    <a:pt x="67" y="78"/>
                  </a:cubicBezTo>
                  <a:cubicBezTo>
                    <a:pt x="63" y="83"/>
                    <a:pt x="55" y="80"/>
                    <a:pt x="52" y="82"/>
                  </a:cubicBezTo>
                  <a:cubicBezTo>
                    <a:pt x="50" y="84"/>
                    <a:pt x="47" y="83"/>
                    <a:pt x="44" y="85"/>
                  </a:cubicBezTo>
                  <a:cubicBezTo>
                    <a:pt x="42" y="87"/>
                    <a:pt x="37" y="91"/>
                    <a:pt x="36" y="88"/>
                  </a:cubicBezTo>
                  <a:cubicBezTo>
                    <a:pt x="36" y="86"/>
                    <a:pt x="29" y="88"/>
                    <a:pt x="26" y="91"/>
                  </a:cubicBezTo>
                  <a:cubicBezTo>
                    <a:pt x="23" y="94"/>
                    <a:pt x="19" y="96"/>
                    <a:pt x="16" y="96"/>
                  </a:cubicBezTo>
                  <a:cubicBezTo>
                    <a:pt x="12" y="97"/>
                    <a:pt x="12" y="102"/>
                    <a:pt x="11" y="103"/>
                  </a:cubicBezTo>
                  <a:cubicBezTo>
                    <a:pt x="10" y="104"/>
                    <a:pt x="10" y="99"/>
                    <a:pt x="10" y="97"/>
                  </a:cubicBezTo>
                  <a:cubicBezTo>
                    <a:pt x="10" y="96"/>
                    <a:pt x="7" y="100"/>
                    <a:pt x="6" y="104"/>
                  </a:cubicBezTo>
                  <a:cubicBezTo>
                    <a:pt x="5" y="107"/>
                    <a:pt x="9" y="109"/>
                    <a:pt x="6" y="113"/>
                  </a:cubicBezTo>
                  <a:cubicBezTo>
                    <a:pt x="3" y="117"/>
                    <a:pt x="1" y="121"/>
                    <a:pt x="5" y="127"/>
                  </a:cubicBezTo>
                  <a:cubicBezTo>
                    <a:pt x="9" y="132"/>
                    <a:pt x="11" y="135"/>
                    <a:pt x="10" y="138"/>
                  </a:cubicBezTo>
                  <a:cubicBezTo>
                    <a:pt x="8" y="140"/>
                    <a:pt x="5" y="133"/>
                    <a:pt x="5" y="133"/>
                  </a:cubicBezTo>
                  <a:cubicBezTo>
                    <a:pt x="4" y="134"/>
                    <a:pt x="8" y="138"/>
                    <a:pt x="7" y="139"/>
                  </a:cubicBezTo>
                  <a:cubicBezTo>
                    <a:pt x="6" y="141"/>
                    <a:pt x="2" y="133"/>
                    <a:pt x="1" y="135"/>
                  </a:cubicBezTo>
                  <a:cubicBezTo>
                    <a:pt x="0" y="137"/>
                    <a:pt x="9" y="149"/>
                    <a:pt x="10" y="154"/>
                  </a:cubicBezTo>
                  <a:cubicBezTo>
                    <a:pt x="10" y="159"/>
                    <a:pt x="17" y="163"/>
                    <a:pt x="17" y="170"/>
                  </a:cubicBezTo>
                  <a:cubicBezTo>
                    <a:pt x="16" y="177"/>
                    <a:pt x="23" y="187"/>
                    <a:pt x="24" y="189"/>
                  </a:cubicBezTo>
                  <a:cubicBezTo>
                    <a:pt x="25" y="191"/>
                    <a:pt x="22" y="195"/>
                    <a:pt x="22" y="200"/>
                  </a:cubicBezTo>
                  <a:cubicBezTo>
                    <a:pt x="23" y="205"/>
                    <a:pt x="21" y="207"/>
                    <a:pt x="17" y="207"/>
                  </a:cubicBezTo>
                  <a:cubicBezTo>
                    <a:pt x="14" y="207"/>
                    <a:pt x="16" y="212"/>
                    <a:pt x="20" y="213"/>
                  </a:cubicBezTo>
                  <a:cubicBezTo>
                    <a:pt x="23" y="213"/>
                    <a:pt x="22" y="216"/>
                    <a:pt x="26" y="218"/>
                  </a:cubicBezTo>
                  <a:cubicBezTo>
                    <a:pt x="30" y="221"/>
                    <a:pt x="39" y="220"/>
                    <a:pt x="42" y="220"/>
                  </a:cubicBezTo>
                  <a:cubicBezTo>
                    <a:pt x="45" y="220"/>
                    <a:pt x="46" y="215"/>
                    <a:pt x="51" y="215"/>
                  </a:cubicBezTo>
                  <a:cubicBezTo>
                    <a:pt x="55" y="215"/>
                    <a:pt x="55" y="213"/>
                    <a:pt x="57" y="211"/>
                  </a:cubicBezTo>
                  <a:cubicBezTo>
                    <a:pt x="59" y="208"/>
                    <a:pt x="68" y="209"/>
                    <a:pt x="78" y="209"/>
                  </a:cubicBezTo>
                  <a:cubicBezTo>
                    <a:pt x="88" y="210"/>
                    <a:pt x="92" y="207"/>
                    <a:pt x="94" y="203"/>
                  </a:cubicBezTo>
                  <a:cubicBezTo>
                    <a:pt x="95" y="199"/>
                    <a:pt x="102" y="199"/>
                    <a:pt x="105" y="197"/>
                  </a:cubicBezTo>
                  <a:cubicBezTo>
                    <a:pt x="108" y="194"/>
                    <a:pt x="110" y="194"/>
                    <a:pt x="118" y="194"/>
                  </a:cubicBezTo>
                  <a:cubicBezTo>
                    <a:pt x="125" y="195"/>
                    <a:pt x="132" y="191"/>
                    <a:pt x="136" y="189"/>
                  </a:cubicBezTo>
                  <a:cubicBezTo>
                    <a:pt x="141" y="187"/>
                    <a:pt x="150" y="188"/>
                    <a:pt x="154" y="186"/>
                  </a:cubicBezTo>
                  <a:cubicBezTo>
                    <a:pt x="159" y="185"/>
                    <a:pt x="159" y="192"/>
                    <a:pt x="164" y="192"/>
                  </a:cubicBezTo>
                  <a:cubicBezTo>
                    <a:pt x="169" y="191"/>
                    <a:pt x="172" y="193"/>
                    <a:pt x="174" y="193"/>
                  </a:cubicBezTo>
                  <a:cubicBezTo>
                    <a:pt x="177" y="193"/>
                    <a:pt x="177" y="195"/>
                    <a:pt x="179" y="195"/>
                  </a:cubicBezTo>
                  <a:cubicBezTo>
                    <a:pt x="182" y="196"/>
                    <a:pt x="181" y="198"/>
                    <a:pt x="180" y="200"/>
                  </a:cubicBezTo>
                  <a:cubicBezTo>
                    <a:pt x="178" y="203"/>
                    <a:pt x="184" y="203"/>
                    <a:pt x="187" y="208"/>
                  </a:cubicBezTo>
                  <a:cubicBezTo>
                    <a:pt x="191" y="212"/>
                    <a:pt x="187" y="213"/>
                    <a:pt x="189" y="217"/>
                  </a:cubicBezTo>
                  <a:cubicBezTo>
                    <a:pt x="191" y="221"/>
                    <a:pt x="192" y="220"/>
                    <a:pt x="196" y="214"/>
                  </a:cubicBezTo>
                  <a:cubicBezTo>
                    <a:pt x="200" y="209"/>
                    <a:pt x="204" y="213"/>
                    <a:pt x="205" y="208"/>
                  </a:cubicBezTo>
                  <a:cubicBezTo>
                    <a:pt x="205" y="204"/>
                    <a:pt x="209" y="198"/>
                    <a:pt x="212" y="201"/>
                  </a:cubicBezTo>
                  <a:cubicBezTo>
                    <a:pt x="214" y="203"/>
                    <a:pt x="210" y="204"/>
                    <a:pt x="208" y="213"/>
                  </a:cubicBezTo>
                  <a:cubicBezTo>
                    <a:pt x="206" y="221"/>
                    <a:pt x="203" y="217"/>
                    <a:pt x="203" y="219"/>
                  </a:cubicBezTo>
                  <a:cubicBezTo>
                    <a:pt x="202" y="222"/>
                    <a:pt x="211" y="223"/>
                    <a:pt x="211" y="218"/>
                  </a:cubicBezTo>
                  <a:cubicBezTo>
                    <a:pt x="211" y="214"/>
                    <a:pt x="212" y="212"/>
                    <a:pt x="215" y="216"/>
                  </a:cubicBezTo>
                  <a:cubicBezTo>
                    <a:pt x="219" y="220"/>
                    <a:pt x="213" y="223"/>
                    <a:pt x="214" y="225"/>
                  </a:cubicBezTo>
                  <a:cubicBezTo>
                    <a:pt x="215" y="227"/>
                    <a:pt x="219" y="225"/>
                    <a:pt x="220" y="225"/>
                  </a:cubicBezTo>
                  <a:cubicBezTo>
                    <a:pt x="224" y="225"/>
                    <a:pt x="228" y="233"/>
                    <a:pt x="227" y="237"/>
                  </a:cubicBezTo>
                  <a:cubicBezTo>
                    <a:pt x="227" y="240"/>
                    <a:pt x="226" y="244"/>
                    <a:pt x="232" y="247"/>
                  </a:cubicBezTo>
                  <a:cubicBezTo>
                    <a:pt x="238" y="251"/>
                    <a:pt x="236" y="251"/>
                    <a:pt x="241" y="251"/>
                  </a:cubicBezTo>
                  <a:cubicBezTo>
                    <a:pt x="245" y="251"/>
                    <a:pt x="255" y="255"/>
                    <a:pt x="258" y="257"/>
                  </a:cubicBezTo>
                  <a:cubicBezTo>
                    <a:pt x="260" y="259"/>
                    <a:pt x="267" y="255"/>
                    <a:pt x="268" y="251"/>
                  </a:cubicBezTo>
                  <a:cubicBezTo>
                    <a:pt x="269" y="246"/>
                    <a:pt x="274" y="251"/>
                    <a:pt x="272" y="252"/>
                  </a:cubicBezTo>
                  <a:cubicBezTo>
                    <a:pt x="269" y="254"/>
                    <a:pt x="273" y="257"/>
                    <a:pt x="273" y="255"/>
                  </a:cubicBezTo>
                  <a:cubicBezTo>
                    <a:pt x="273" y="252"/>
                    <a:pt x="275" y="250"/>
                    <a:pt x="275" y="253"/>
                  </a:cubicBezTo>
                  <a:cubicBezTo>
                    <a:pt x="276" y="256"/>
                    <a:pt x="280" y="256"/>
                    <a:pt x="281" y="258"/>
                  </a:cubicBezTo>
                  <a:cubicBezTo>
                    <a:pt x="282" y="260"/>
                    <a:pt x="284" y="262"/>
                    <a:pt x="284" y="260"/>
                  </a:cubicBezTo>
                  <a:cubicBezTo>
                    <a:pt x="284" y="258"/>
                    <a:pt x="285" y="257"/>
                    <a:pt x="288" y="256"/>
                  </a:cubicBezTo>
                  <a:cubicBezTo>
                    <a:pt x="291" y="254"/>
                    <a:pt x="292" y="252"/>
                    <a:pt x="296" y="250"/>
                  </a:cubicBezTo>
                  <a:cubicBezTo>
                    <a:pt x="299" y="247"/>
                    <a:pt x="312" y="247"/>
                    <a:pt x="313" y="247"/>
                  </a:cubicBezTo>
                  <a:cubicBezTo>
                    <a:pt x="314" y="247"/>
                    <a:pt x="315" y="235"/>
                    <a:pt x="316" y="230"/>
                  </a:cubicBezTo>
                  <a:cubicBezTo>
                    <a:pt x="317" y="224"/>
                    <a:pt x="322" y="223"/>
                    <a:pt x="322" y="217"/>
                  </a:cubicBezTo>
                  <a:cubicBezTo>
                    <a:pt x="323" y="211"/>
                    <a:pt x="330" y="199"/>
                    <a:pt x="331" y="199"/>
                  </a:cubicBezTo>
                  <a:cubicBezTo>
                    <a:pt x="333" y="198"/>
                    <a:pt x="336" y="196"/>
                    <a:pt x="336" y="193"/>
                  </a:cubicBezTo>
                  <a:cubicBezTo>
                    <a:pt x="337" y="189"/>
                    <a:pt x="341" y="185"/>
                    <a:pt x="341" y="181"/>
                  </a:cubicBezTo>
                  <a:cubicBezTo>
                    <a:pt x="341" y="177"/>
                    <a:pt x="343" y="172"/>
                    <a:pt x="343" y="170"/>
                  </a:cubicBezTo>
                  <a:cubicBezTo>
                    <a:pt x="343" y="169"/>
                    <a:pt x="341" y="165"/>
                    <a:pt x="344" y="162"/>
                  </a:cubicBezTo>
                  <a:cubicBezTo>
                    <a:pt x="347" y="159"/>
                    <a:pt x="343" y="155"/>
                    <a:pt x="344" y="154"/>
                  </a:cubicBezTo>
                  <a:close/>
                  <a:moveTo>
                    <a:pt x="157" y="8"/>
                  </a:moveTo>
                  <a:cubicBezTo>
                    <a:pt x="157" y="6"/>
                    <a:pt x="143" y="9"/>
                    <a:pt x="146" y="11"/>
                  </a:cubicBezTo>
                  <a:cubicBezTo>
                    <a:pt x="148" y="12"/>
                    <a:pt x="157" y="10"/>
                    <a:pt x="157" y="8"/>
                  </a:cubicBezTo>
                  <a:close/>
                  <a:moveTo>
                    <a:pt x="199" y="229"/>
                  </a:moveTo>
                  <a:cubicBezTo>
                    <a:pt x="201" y="231"/>
                    <a:pt x="208" y="231"/>
                    <a:pt x="209" y="228"/>
                  </a:cubicBezTo>
                  <a:cubicBezTo>
                    <a:pt x="210" y="225"/>
                    <a:pt x="197" y="228"/>
                    <a:pt x="199" y="229"/>
                  </a:cubicBezTo>
                  <a:close/>
                  <a:moveTo>
                    <a:pt x="283" y="281"/>
                  </a:moveTo>
                  <a:cubicBezTo>
                    <a:pt x="278" y="282"/>
                    <a:pt x="271" y="277"/>
                    <a:pt x="269" y="277"/>
                  </a:cubicBezTo>
                  <a:cubicBezTo>
                    <a:pt x="267" y="278"/>
                    <a:pt x="276" y="290"/>
                    <a:pt x="273" y="294"/>
                  </a:cubicBezTo>
                  <a:cubicBezTo>
                    <a:pt x="270" y="297"/>
                    <a:pt x="281" y="306"/>
                    <a:pt x="284" y="307"/>
                  </a:cubicBezTo>
                  <a:cubicBezTo>
                    <a:pt x="288" y="307"/>
                    <a:pt x="286" y="303"/>
                    <a:pt x="289" y="304"/>
                  </a:cubicBezTo>
                  <a:cubicBezTo>
                    <a:pt x="291" y="304"/>
                    <a:pt x="290" y="301"/>
                    <a:pt x="291" y="299"/>
                  </a:cubicBezTo>
                  <a:cubicBezTo>
                    <a:pt x="291" y="297"/>
                    <a:pt x="294" y="301"/>
                    <a:pt x="296" y="300"/>
                  </a:cubicBezTo>
                  <a:cubicBezTo>
                    <a:pt x="298" y="299"/>
                    <a:pt x="295" y="291"/>
                    <a:pt x="298" y="291"/>
                  </a:cubicBezTo>
                  <a:cubicBezTo>
                    <a:pt x="301" y="291"/>
                    <a:pt x="299" y="281"/>
                    <a:pt x="298" y="278"/>
                  </a:cubicBezTo>
                  <a:cubicBezTo>
                    <a:pt x="297" y="275"/>
                    <a:pt x="289" y="281"/>
                    <a:pt x="283" y="281"/>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466" name="Google Shape;466;p79"/>
            <p:cNvSpPr/>
            <p:nvPr/>
          </p:nvSpPr>
          <p:spPr>
            <a:xfrm>
              <a:off x="4742396" y="991627"/>
              <a:ext cx="3526165" cy="1328086"/>
            </a:xfrm>
            <a:custGeom>
              <a:rect b="b" l="l" r="r" t="t"/>
              <a:pathLst>
                <a:path extrusionOk="0" h="552" w="1439">
                  <a:moveTo>
                    <a:pt x="22" y="399"/>
                  </a:moveTo>
                  <a:cubicBezTo>
                    <a:pt x="21" y="399"/>
                    <a:pt x="18" y="398"/>
                    <a:pt x="17" y="397"/>
                  </a:cubicBezTo>
                  <a:cubicBezTo>
                    <a:pt x="16" y="396"/>
                    <a:pt x="14" y="396"/>
                    <a:pt x="12" y="397"/>
                  </a:cubicBezTo>
                  <a:cubicBezTo>
                    <a:pt x="12" y="397"/>
                    <a:pt x="13" y="397"/>
                    <a:pt x="13" y="398"/>
                  </a:cubicBezTo>
                  <a:cubicBezTo>
                    <a:pt x="14" y="400"/>
                    <a:pt x="9" y="400"/>
                    <a:pt x="10" y="402"/>
                  </a:cubicBezTo>
                  <a:cubicBezTo>
                    <a:pt x="12" y="405"/>
                    <a:pt x="6" y="405"/>
                    <a:pt x="6" y="402"/>
                  </a:cubicBezTo>
                  <a:cubicBezTo>
                    <a:pt x="6" y="400"/>
                    <a:pt x="0" y="401"/>
                    <a:pt x="1" y="403"/>
                  </a:cubicBezTo>
                  <a:cubicBezTo>
                    <a:pt x="1" y="403"/>
                    <a:pt x="1" y="404"/>
                    <a:pt x="0" y="405"/>
                  </a:cubicBezTo>
                  <a:cubicBezTo>
                    <a:pt x="2" y="405"/>
                    <a:pt x="4" y="406"/>
                    <a:pt x="4" y="406"/>
                  </a:cubicBezTo>
                  <a:cubicBezTo>
                    <a:pt x="6" y="407"/>
                    <a:pt x="20" y="408"/>
                    <a:pt x="26" y="407"/>
                  </a:cubicBezTo>
                  <a:cubicBezTo>
                    <a:pt x="26" y="406"/>
                    <a:pt x="27" y="403"/>
                    <a:pt x="27" y="402"/>
                  </a:cubicBezTo>
                  <a:cubicBezTo>
                    <a:pt x="27" y="400"/>
                    <a:pt x="23" y="398"/>
                    <a:pt x="22" y="399"/>
                  </a:cubicBezTo>
                  <a:close/>
                  <a:moveTo>
                    <a:pt x="382" y="15"/>
                  </a:moveTo>
                  <a:cubicBezTo>
                    <a:pt x="392" y="14"/>
                    <a:pt x="391" y="9"/>
                    <a:pt x="386" y="8"/>
                  </a:cubicBezTo>
                  <a:cubicBezTo>
                    <a:pt x="381" y="7"/>
                    <a:pt x="381" y="11"/>
                    <a:pt x="378" y="11"/>
                  </a:cubicBezTo>
                  <a:cubicBezTo>
                    <a:pt x="376" y="11"/>
                    <a:pt x="366" y="13"/>
                    <a:pt x="368" y="15"/>
                  </a:cubicBezTo>
                  <a:cubicBezTo>
                    <a:pt x="371" y="17"/>
                    <a:pt x="377" y="16"/>
                    <a:pt x="382" y="15"/>
                  </a:cubicBezTo>
                  <a:close/>
                  <a:moveTo>
                    <a:pt x="430" y="154"/>
                  </a:moveTo>
                  <a:cubicBezTo>
                    <a:pt x="434" y="154"/>
                    <a:pt x="442" y="153"/>
                    <a:pt x="443" y="151"/>
                  </a:cubicBezTo>
                  <a:cubicBezTo>
                    <a:pt x="444" y="149"/>
                    <a:pt x="440" y="147"/>
                    <a:pt x="434" y="147"/>
                  </a:cubicBezTo>
                  <a:cubicBezTo>
                    <a:pt x="428" y="147"/>
                    <a:pt x="427" y="153"/>
                    <a:pt x="430" y="154"/>
                  </a:cubicBezTo>
                  <a:close/>
                  <a:moveTo>
                    <a:pt x="614" y="27"/>
                  </a:moveTo>
                  <a:cubicBezTo>
                    <a:pt x="619" y="29"/>
                    <a:pt x="617" y="30"/>
                    <a:pt x="612" y="30"/>
                  </a:cubicBezTo>
                  <a:cubicBezTo>
                    <a:pt x="607" y="30"/>
                    <a:pt x="603" y="32"/>
                    <a:pt x="606" y="33"/>
                  </a:cubicBezTo>
                  <a:cubicBezTo>
                    <a:pt x="609" y="34"/>
                    <a:pt x="609" y="37"/>
                    <a:pt x="614" y="38"/>
                  </a:cubicBezTo>
                  <a:cubicBezTo>
                    <a:pt x="619" y="39"/>
                    <a:pt x="624" y="35"/>
                    <a:pt x="624" y="32"/>
                  </a:cubicBezTo>
                  <a:cubicBezTo>
                    <a:pt x="623" y="29"/>
                    <a:pt x="642" y="26"/>
                    <a:pt x="647" y="25"/>
                  </a:cubicBezTo>
                  <a:cubicBezTo>
                    <a:pt x="652" y="24"/>
                    <a:pt x="644" y="18"/>
                    <a:pt x="649" y="18"/>
                  </a:cubicBezTo>
                  <a:cubicBezTo>
                    <a:pt x="655" y="17"/>
                    <a:pt x="652" y="15"/>
                    <a:pt x="646" y="14"/>
                  </a:cubicBezTo>
                  <a:cubicBezTo>
                    <a:pt x="639" y="13"/>
                    <a:pt x="642" y="7"/>
                    <a:pt x="639" y="5"/>
                  </a:cubicBezTo>
                  <a:cubicBezTo>
                    <a:pt x="637" y="3"/>
                    <a:pt x="636" y="8"/>
                    <a:pt x="627" y="9"/>
                  </a:cubicBezTo>
                  <a:cubicBezTo>
                    <a:pt x="618" y="11"/>
                    <a:pt x="614" y="13"/>
                    <a:pt x="618" y="15"/>
                  </a:cubicBezTo>
                  <a:cubicBezTo>
                    <a:pt x="621" y="17"/>
                    <a:pt x="618" y="21"/>
                    <a:pt x="614" y="21"/>
                  </a:cubicBezTo>
                  <a:cubicBezTo>
                    <a:pt x="610" y="21"/>
                    <a:pt x="610" y="25"/>
                    <a:pt x="614" y="27"/>
                  </a:cubicBezTo>
                  <a:close/>
                  <a:moveTo>
                    <a:pt x="627" y="34"/>
                  </a:moveTo>
                  <a:cubicBezTo>
                    <a:pt x="627" y="36"/>
                    <a:pt x="619" y="39"/>
                    <a:pt x="622" y="41"/>
                  </a:cubicBezTo>
                  <a:cubicBezTo>
                    <a:pt x="624" y="43"/>
                    <a:pt x="625" y="42"/>
                    <a:pt x="628" y="43"/>
                  </a:cubicBezTo>
                  <a:cubicBezTo>
                    <a:pt x="630" y="43"/>
                    <a:pt x="632" y="50"/>
                    <a:pt x="636" y="49"/>
                  </a:cubicBezTo>
                  <a:cubicBezTo>
                    <a:pt x="641" y="48"/>
                    <a:pt x="653" y="54"/>
                    <a:pt x="660" y="54"/>
                  </a:cubicBezTo>
                  <a:cubicBezTo>
                    <a:pt x="667" y="54"/>
                    <a:pt x="668" y="48"/>
                    <a:pt x="666" y="47"/>
                  </a:cubicBezTo>
                  <a:cubicBezTo>
                    <a:pt x="664" y="47"/>
                    <a:pt x="666" y="44"/>
                    <a:pt x="670" y="38"/>
                  </a:cubicBezTo>
                  <a:cubicBezTo>
                    <a:pt x="673" y="32"/>
                    <a:pt x="657" y="28"/>
                    <a:pt x="657" y="32"/>
                  </a:cubicBezTo>
                  <a:cubicBezTo>
                    <a:pt x="657" y="37"/>
                    <a:pt x="652" y="31"/>
                    <a:pt x="651" y="29"/>
                  </a:cubicBezTo>
                  <a:cubicBezTo>
                    <a:pt x="649" y="26"/>
                    <a:pt x="627" y="31"/>
                    <a:pt x="627" y="34"/>
                  </a:cubicBezTo>
                  <a:close/>
                  <a:moveTo>
                    <a:pt x="503" y="158"/>
                  </a:moveTo>
                  <a:cubicBezTo>
                    <a:pt x="507" y="160"/>
                    <a:pt x="510" y="159"/>
                    <a:pt x="509" y="155"/>
                  </a:cubicBezTo>
                  <a:cubicBezTo>
                    <a:pt x="509" y="151"/>
                    <a:pt x="500" y="156"/>
                    <a:pt x="503" y="158"/>
                  </a:cubicBezTo>
                  <a:close/>
                  <a:moveTo>
                    <a:pt x="608" y="9"/>
                  </a:moveTo>
                  <a:cubicBezTo>
                    <a:pt x="609" y="5"/>
                    <a:pt x="592" y="7"/>
                    <a:pt x="597" y="10"/>
                  </a:cubicBezTo>
                  <a:cubicBezTo>
                    <a:pt x="598" y="12"/>
                    <a:pt x="607" y="13"/>
                    <a:pt x="608" y="9"/>
                  </a:cubicBezTo>
                  <a:close/>
                  <a:moveTo>
                    <a:pt x="1340" y="189"/>
                  </a:moveTo>
                  <a:cubicBezTo>
                    <a:pt x="1345" y="192"/>
                    <a:pt x="1348" y="186"/>
                    <a:pt x="1352" y="189"/>
                  </a:cubicBezTo>
                  <a:cubicBezTo>
                    <a:pt x="1356" y="192"/>
                    <a:pt x="1366" y="188"/>
                    <a:pt x="1370" y="187"/>
                  </a:cubicBezTo>
                  <a:cubicBezTo>
                    <a:pt x="1374" y="186"/>
                    <a:pt x="1372" y="181"/>
                    <a:pt x="1361" y="180"/>
                  </a:cubicBezTo>
                  <a:cubicBezTo>
                    <a:pt x="1350" y="179"/>
                    <a:pt x="1335" y="187"/>
                    <a:pt x="1340" y="189"/>
                  </a:cubicBezTo>
                  <a:close/>
                  <a:moveTo>
                    <a:pt x="666" y="69"/>
                  </a:moveTo>
                  <a:cubicBezTo>
                    <a:pt x="670" y="71"/>
                    <a:pt x="681" y="66"/>
                    <a:pt x="688" y="66"/>
                  </a:cubicBezTo>
                  <a:cubicBezTo>
                    <a:pt x="696" y="67"/>
                    <a:pt x="717" y="61"/>
                    <a:pt x="717" y="57"/>
                  </a:cubicBezTo>
                  <a:cubicBezTo>
                    <a:pt x="718" y="53"/>
                    <a:pt x="710" y="53"/>
                    <a:pt x="706" y="50"/>
                  </a:cubicBezTo>
                  <a:cubicBezTo>
                    <a:pt x="703" y="46"/>
                    <a:pt x="696" y="49"/>
                    <a:pt x="694" y="52"/>
                  </a:cubicBezTo>
                  <a:cubicBezTo>
                    <a:pt x="692" y="55"/>
                    <a:pt x="690" y="52"/>
                    <a:pt x="695" y="48"/>
                  </a:cubicBezTo>
                  <a:cubicBezTo>
                    <a:pt x="700" y="43"/>
                    <a:pt x="690" y="39"/>
                    <a:pt x="690" y="42"/>
                  </a:cubicBezTo>
                  <a:cubicBezTo>
                    <a:pt x="690" y="45"/>
                    <a:pt x="681" y="43"/>
                    <a:pt x="681" y="45"/>
                  </a:cubicBezTo>
                  <a:cubicBezTo>
                    <a:pt x="681" y="48"/>
                    <a:pt x="678" y="49"/>
                    <a:pt x="678" y="52"/>
                  </a:cubicBezTo>
                  <a:cubicBezTo>
                    <a:pt x="678" y="55"/>
                    <a:pt x="672" y="51"/>
                    <a:pt x="672" y="57"/>
                  </a:cubicBezTo>
                  <a:cubicBezTo>
                    <a:pt x="672" y="63"/>
                    <a:pt x="662" y="67"/>
                    <a:pt x="666" y="69"/>
                  </a:cubicBezTo>
                  <a:close/>
                  <a:moveTo>
                    <a:pt x="987" y="120"/>
                  </a:moveTo>
                  <a:cubicBezTo>
                    <a:pt x="991" y="122"/>
                    <a:pt x="992" y="123"/>
                    <a:pt x="994" y="125"/>
                  </a:cubicBezTo>
                  <a:cubicBezTo>
                    <a:pt x="996" y="127"/>
                    <a:pt x="1003" y="124"/>
                    <a:pt x="1006" y="123"/>
                  </a:cubicBezTo>
                  <a:cubicBezTo>
                    <a:pt x="1009" y="122"/>
                    <a:pt x="1010" y="128"/>
                    <a:pt x="1014" y="125"/>
                  </a:cubicBezTo>
                  <a:cubicBezTo>
                    <a:pt x="1019" y="122"/>
                    <a:pt x="1024" y="123"/>
                    <a:pt x="1029" y="123"/>
                  </a:cubicBezTo>
                  <a:cubicBezTo>
                    <a:pt x="1035" y="123"/>
                    <a:pt x="1028" y="117"/>
                    <a:pt x="1029" y="114"/>
                  </a:cubicBezTo>
                  <a:cubicBezTo>
                    <a:pt x="1029" y="111"/>
                    <a:pt x="1035" y="113"/>
                    <a:pt x="1033" y="115"/>
                  </a:cubicBezTo>
                  <a:cubicBezTo>
                    <a:pt x="1031" y="118"/>
                    <a:pt x="1036" y="123"/>
                    <a:pt x="1044" y="123"/>
                  </a:cubicBezTo>
                  <a:cubicBezTo>
                    <a:pt x="1052" y="122"/>
                    <a:pt x="1046" y="118"/>
                    <a:pt x="1050" y="116"/>
                  </a:cubicBezTo>
                  <a:cubicBezTo>
                    <a:pt x="1054" y="114"/>
                    <a:pt x="1053" y="112"/>
                    <a:pt x="1048" y="109"/>
                  </a:cubicBezTo>
                  <a:cubicBezTo>
                    <a:pt x="1042" y="105"/>
                    <a:pt x="1034" y="107"/>
                    <a:pt x="1030" y="105"/>
                  </a:cubicBezTo>
                  <a:cubicBezTo>
                    <a:pt x="1024" y="103"/>
                    <a:pt x="1018" y="103"/>
                    <a:pt x="1018" y="108"/>
                  </a:cubicBezTo>
                  <a:cubicBezTo>
                    <a:pt x="1017" y="114"/>
                    <a:pt x="1007" y="102"/>
                    <a:pt x="1001" y="100"/>
                  </a:cubicBezTo>
                  <a:cubicBezTo>
                    <a:pt x="996" y="99"/>
                    <a:pt x="979" y="116"/>
                    <a:pt x="987" y="120"/>
                  </a:cubicBezTo>
                  <a:close/>
                  <a:moveTo>
                    <a:pt x="1039" y="152"/>
                  </a:moveTo>
                  <a:cubicBezTo>
                    <a:pt x="1044" y="151"/>
                    <a:pt x="1036" y="143"/>
                    <a:pt x="1028" y="141"/>
                  </a:cubicBezTo>
                  <a:cubicBezTo>
                    <a:pt x="1021" y="140"/>
                    <a:pt x="1013" y="147"/>
                    <a:pt x="1014" y="148"/>
                  </a:cubicBezTo>
                  <a:cubicBezTo>
                    <a:pt x="1017" y="151"/>
                    <a:pt x="1035" y="153"/>
                    <a:pt x="1039" y="152"/>
                  </a:cubicBezTo>
                  <a:close/>
                  <a:moveTo>
                    <a:pt x="1019" y="135"/>
                  </a:moveTo>
                  <a:cubicBezTo>
                    <a:pt x="1019" y="132"/>
                    <a:pt x="1006" y="137"/>
                    <a:pt x="1011" y="139"/>
                  </a:cubicBezTo>
                  <a:cubicBezTo>
                    <a:pt x="1014" y="140"/>
                    <a:pt x="1019" y="139"/>
                    <a:pt x="1019" y="135"/>
                  </a:cubicBezTo>
                  <a:close/>
                  <a:moveTo>
                    <a:pt x="1063" y="120"/>
                  </a:moveTo>
                  <a:cubicBezTo>
                    <a:pt x="1069" y="120"/>
                    <a:pt x="1072" y="126"/>
                    <a:pt x="1083" y="127"/>
                  </a:cubicBezTo>
                  <a:cubicBezTo>
                    <a:pt x="1094" y="127"/>
                    <a:pt x="1103" y="125"/>
                    <a:pt x="1103" y="123"/>
                  </a:cubicBezTo>
                  <a:cubicBezTo>
                    <a:pt x="1103" y="120"/>
                    <a:pt x="1093" y="117"/>
                    <a:pt x="1090" y="119"/>
                  </a:cubicBezTo>
                  <a:cubicBezTo>
                    <a:pt x="1086" y="120"/>
                    <a:pt x="1084" y="115"/>
                    <a:pt x="1080" y="117"/>
                  </a:cubicBezTo>
                  <a:cubicBezTo>
                    <a:pt x="1076" y="118"/>
                    <a:pt x="1070" y="118"/>
                    <a:pt x="1068" y="114"/>
                  </a:cubicBezTo>
                  <a:cubicBezTo>
                    <a:pt x="1066" y="111"/>
                    <a:pt x="1060" y="120"/>
                    <a:pt x="1063" y="120"/>
                  </a:cubicBezTo>
                  <a:close/>
                  <a:moveTo>
                    <a:pt x="231" y="19"/>
                  </a:moveTo>
                  <a:cubicBezTo>
                    <a:pt x="237" y="13"/>
                    <a:pt x="244" y="18"/>
                    <a:pt x="245" y="16"/>
                  </a:cubicBezTo>
                  <a:cubicBezTo>
                    <a:pt x="246" y="13"/>
                    <a:pt x="234" y="13"/>
                    <a:pt x="230" y="15"/>
                  </a:cubicBezTo>
                  <a:cubicBezTo>
                    <a:pt x="226" y="17"/>
                    <a:pt x="216" y="15"/>
                    <a:pt x="217" y="18"/>
                  </a:cubicBezTo>
                  <a:cubicBezTo>
                    <a:pt x="218" y="20"/>
                    <a:pt x="225" y="24"/>
                    <a:pt x="231" y="19"/>
                  </a:cubicBezTo>
                  <a:close/>
                  <a:moveTo>
                    <a:pt x="1037" y="439"/>
                  </a:moveTo>
                  <a:cubicBezTo>
                    <a:pt x="1034" y="432"/>
                    <a:pt x="1041" y="425"/>
                    <a:pt x="1036" y="421"/>
                  </a:cubicBezTo>
                  <a:cubicBezTo>
                    <a:pt x="1031" y="418"/>
                    <a:pt x="1033" y="410"/>
                    <a:pt x="1031" y="412"/>
                  </a:cubicBezTo>
                  <a:cubicBezTo>
                    <a:pt x="1028" y="413"/>
                    <a:pt x="1031" y="420"/>
                    <a:pt x="1027" y="420"/>
                  </a:cubicBezTo>
                  <a:cubicBezTo>
                    <a:pt x="1023" y="421"/>
                    <a:pt x="1027" y="424"/>
                    <a:pt x="1025" y="429"/>
                  </a:cubicBezTo>
                  <a:cubicBezTo>
                    <a:pt x="1024" y="434"/>
                    <a:pt x="1026" y="442"/>
                    <a:pt x="1028" y="446"/>
                  </a:cubicBezTo>
                  <a:cubicBezTo>
                    <a:pt x="1030" y="451"/>
                    <a:pt x="1025" y="475"/>
                    <a:pt x="1027" y="479"/>
                  </a:cubicBezTo>
                  <a:cubicBezTo>
                    <a:pt x="1029" y="482"/>
                    <a:pt x="1024" y="500"/>
                    <a:pt x="1026" y="502"/>
                  </a:cubicBezTo>
                  <a:cubicBezTo>
                    <a:pt x="1029" y="506"/>
                    <a:pt x="1027" y="497"/>
                    <a:pt x="1031" y="497"/>
                  </a:cubicBezTo>
                  <a:cubicBezTo>
                    <a:pt x="1035" y="496"/>
                    <a:pt x="1035" y="502"/>
                    <a:pt x="1038" y="503"/>
                  </a:cubicBezTo>
                  <a:cubicBezTo>
                    <a:pt x="1041" y="504"/>
                    <a:pt x="1039" y="495"/>
                    <a:pt x="1037" y="495"/>
                  </a:cubicBezTo>
                  <a:cubicBezTo>
                    <a:pt x="1034" y="496"/>
                    <a:pt x="1032" y="489"/>
                    <a:pt x="1031" y="485"/>
                  </a:cubicBezTo>
                  <a:cubicBezTo>
                    <a:pt x="1030" y="481"/>
                    <a:pt x="1033" y="477"/>
                    <a:pt x="1033" y="472"/>
                  </a:cubicBezTo>
                  <a:cubicBezTo>
                    <a:pt x="1033" y="467"/>
                    <a:pt x="1040" y="467"/>
                    <a:pt x="1043" y="471"/>
                  </a:cubicBezTo>
                  <a:cubicBezTo>
                    <a:pt x="1047" y="475"/>
                    <a:pt x="1048" y="472"/>
                    <a:pt x="1046" y="469"/>
                  </a:cubicBezTo>
                  <a:cubicBezTo>
                    <a:pt x="1045" y="467"/>
                    <a:pt x="1040" y="447"/>
                    <a:pt x="1037" y="439"/>
                  </a:cubicBezTo>
                  <a:close/>
                  <a:moveTo>
                    <a:pt x="254" y="16"/>
                  </a:moveTo>
                  <a:cubicBezTo>
                    <a:pt x="258" y="19"/>
                    <a:pt x="245" y="18"/>
                    <a:pt x="243" y="21"/>
                  </a:cubicBezTo>
                  <a:cubicBezTo>
                    <a:pt x="241" y="23"/>
                    <a:pt x="233" y="22"/>
                    <a:pt x="235" y="25"/>
                  </a:cubicBezTo>
                  <a:cubicBezTo>
                    <a:pt x="236" y="28"/>
                    <a:pt x="249" y="28"/>
                    <a:pt x="249" y="26"/>
                  </a:cubicBezTo>
                  <a:cubicBezTo>
                    <a:pt x="249" y="23"/>
                    <a:pt x="255" y="26"/>
                    <a:pt x="255" y="23"/>
                  </a:cubicBezTo>
                  <a:cubicBezTo>
                    <a:pt x="256" y="21"/>
                    <a:pt x="258" y="19"/>
                    <a:pt x="265" y="18"/>
                  </a:cubicBezTo>
                  <a:cubicBezTo>
                    <a:pt x="272" y="18"/>
                    <a:pt x="272" y="15"/>
                    <a:pt x="266" y="12"/>
                  </a:cubicBezTo>
                  <a:cubicBezTo>
                    <a:pt x="259" y="9"/>
                    <a:pt x="251" y="14"/>
                    <a:pt x="254" y="16"/>
                  </a:cubicBezTo>
                  <a:close/>
                  <a:moveTo>
                    <a:pt x="244" y="218"/>
                  </a:moveTo>
                  <a:cubicBezTo>
                    <a:pt x="250" y="224"/>
                    <a:pt x="256" y="215"/>
                    <a:pt x="259" y="214"/>
                  </a:cubicBezTo>
                  <a:cubicBezTo>
                    <a:pt x="262" y="214"/>
                    <a:pt x="257" y="210"/>
                    <a:pt x="252" y="209"/>
                  </a:cubicBezTo>
                  <a:cubicBezTo>
                    <a:pt x="246" y="207"/>
                    <a:pt x="238" y="213"/>
                    <a:pt x="244" y="218"/>
                  </a:cubicBezTo>
                  <a:close/>
                  <a:moveTo>
                    <a:pt x="1436" y="260"/>
                  </a:moveTo>
                  <a:cubicBezTo>
                    <a:pt x="1434" y="259"/>
                    <a:pt x="1426" y="254"/>
                    <a:pt x="1424" y="251"/>
                  </a:cubicBezTo>
                  <a:cubicBezTo>
                    <a:pt x="1422" y="248"/>
                    <a:pt x="1412" y="247"/>
                    <a:pt x="1412" y="248"/>
                  </a:cubicBezTo>
                  <a:cubicBezTo>
                    <a:pt x="1412" y="250"/>
                    <a:pt x="1409" y="248"/>
                    <a:pt x="1408" y="246"/>
                  </a:cubicBezTo>
                  <a:cubicBezTo>
                    <a:pt x="1408" y="245"/>
                    <a:pt x="1397" y="245"/>
                    <a:pt x="1397" y="246"/>
                  </a:cubicBezTo>
                  <a:cubicBezTo>
                    <a:pt x="1397" y="248"/>
                    <a:pt x="1400" y="248"/>
                    <a:pt x="1401" y="250"/>
                  </a:cubicBezTo>
                  <a:cubicBezTo>
                    <a:pt x="1403" y="252"/>
                    <a:pt x="1399" y="253"/>
                    <a:pt x="1400" y="256"/>
                  </a:cubicBezTo>
                  <a:cubicBezTo>
                    <a:pt x="1401" y="258"/>
                    <a:pt x="1396" y="254"/>
                    <a:pt x="1395" y="253"/>
                  </a:cubicBezTo>
                  <a:cubicBezTo>
                    <a:pt x="1393" y="252"/>
                    <a:pt x="1394" y="247"/>
                    <a:pt x="1394" y="245"/>
                  </a:cubicBezTo>
                  <a:cubicBezTo>
                    <a:pt x="1395" y="242"/>
                    <a:pt x="1391" y="243"/>
                    <a:pt x="1391" y="240"/>
                  </a:cubicBezTo>
                  <a:cubicBezTo>
                    <a:pt x="1391" y="238"/>
                    <a:pt x="1379" y="233"/>
                    <a:pt x="1375" y="231"/>
                  </a:cubicBezTo>
                  <a:cubicBezTo>
                    <a:pt x="1370" y="229"/>
                    <a:pt x="1364" y="227"/>
                    <a:pt x="1362" y="224"/>
                  </a:cubicBezTo>
                  <a:cubicBezTo>
                    <a:pt x="1361" y="222"/>
                    <a:pt x="1352" y="222"/>
                    <a:pt x="1349" y="218"/>
                  </a:cubicBezTo>
                  <a:cubicBezTo>
                    <a:pt x="1346" y="215"/>
                    <a:pt x="1331" y="209"/>
                    <a:pt x="1325" y="209"/>
                  </a:cubicBezTo>
                  <a:cubicBezTo>
                    <a:pt x="1319" y="208"/>
                    <a:pt x="1321" y="205"/>
                    <a:pt x="1318" y="205"/>
                  </a:cubicBezTo>
                  <a:cubicBezTo>
                    <a:pt x="1315" y="206"/>
                    <a:pt x="1302" y="205"/>
                    <a:pt x="1298" y="205"/>
                  </a:cubicBezTo>
                  <a:cubicBezTo>
                    <a:pt x="1294" y="204"/>
                    <a:pt x="1293" y="207"/>
                    <a:pt x="1290" y="206"/>
                  </a:cubicBezTo>
                  <a:cubicBezTo>
                    <a:pt x="1287" y="205"/>
                    <a:pt x="1272" y="199"/>
                    <a:pt x="1271" y="201"/>
                  </a:cubicBezTo>
                  <a:cubicBezTo>
                    <a:pt x="1269" y="203"/>
                    <a:pt x="1270" y="206"/>
                    <a:pt x="1268" y="207"/>
                  </a:cubicBezTo>
                  <a:cubicBezTo>
                    <a:pt x="1266" y="207"/>
                    <a:pt x="1268" y="210"/>
                    <a:pt x="1272" y="213"/>
                  </a:cubicBezTo>
                  <a:cubicBezTo>
                    <a:pt x="1276" y="217"/>
                    <a:pt x="1274" y="220"/>
                    <a:pt x="1270" y="222"/>
                  </a:cubicBezTo>
                  <a:cubicBezTo>
                    <a:pt x="1266" y="223"/>
                    <a:pt x="1260" y="220"/>
                    <a:pt x="1258" y="217"/>
                  </a:cubicBezTo>
                  <a:cubicBezTo>
                    <a:pt x="1257" y="214"/>
                    <a:pt x="1251" y="216"/>
                    <a:pt x="1250" y="212"/>
                  </a:cubicBezTo>
                  <a:cubicBezTo>
                    <a:pt x="1249" y="208"/>
                    <a:pt x="1252" y="208"/>
                    <a:pt x="1254" y="210"/>
                  </a:cubicBezTo>
                  <a:cubicBezTo>
                    <a:pt x="1257" y="212"/>
                    <a:pt x="1260" y="210"/>
                    <a:pt x="1260" y="207"/>
                  </a:cubicBezTo>
                  <a:cubicBezTo>
                    <a:pt x="1261" y="205"/>
                    <a:pt x="1254" y="203"/>
                    <a:pt x="1250" y="203"/>
                  </a:cubicBezTo>
                  <a:cubicBezTo>
                    <a:pt x="1246" y="203"/>
                    <a:pt x="1244" y="209"/>
                    <a:pt x="1240" y="211"/>
                  </a:cubicBezTo>
                  <a:cubicBezTo>
                    <a:pt x="1236" y="213"/>
                    <a:pt x="1220" y="210"/>
                    <a:pt x="1219" y="208"/>
                  </a:cubicBezTo>
                  <a:cubicBezTo>
                    <a:pt x="1217" y="207"/>
                    <a:pt x="1196" y="208"/>
                    <a:pt x="1193" y="210"/>
                  </a:cubicBezTo>
                  <a:cubicBezTo>
                    <a:pt x="1191" y="211"/>
                    <a:pt x="1193" y="217"/>
                    <a:pt x="1192" y="218"/>
                  </a:cubicBezTo>
                  <a:cubicBezTo>
                    <a:pt x="1191" y="218"/>
                    <a:pt x="1189" y="211"/>
                    <a:pt x="1189" y="210"/>
                  </a:cubicBezTo>
                  <a:cubicBezTo>
                    <a:pt x="1189" y="208"/>
                    <a:pt x="1187" y="207"/>
                    <a:pt x="1183" y="207"/>
                  </a:cubicBezTo>
                  <a:cubicBezTo>
                    <a:pt x="1179" y="207"/>
                    <a:pt x="1177" y="207"/>
                    <a:pt x="1179" y="206"/>
                  </a:cubicBezTo>
                  <a:cubicBezTo>
                    <a:pt x="1180" y="204"/>
                    <a:pt x="1177" y="202"/>
                    <a:pt x="1180" y="200"/>
                  </a:cubicBezTo>
                  <a:cubicBezTo>
                    <a:pt x="1183" y="198"/>
                    <a:pt x="1175" y="191"/>
                    <a:pt x="1166" y="188"/>
                  </a:cubicBezTo>
                  <a:cubicBezTo>
                    <a:pt x="1158" y="185"/>
                    <a:pt x="1139" y="187"/>
                    <a:pt x="1134" y="188"/>
                  </a:cubicBezTo>
                  <a:cubicBezTo>
                    <a:pt x="1129" y="190"/>
                    <a:pt x="1120" y="189"/>
                    <a:pt x="1115" y="189"/>
                  </a:cubicBezTo>
                  <a:cubicBezTo>
                    <a:pt x="1110" y="190"/>
                    <a:pt x="1114" y="188"/>
                    <a:pt x="1113" y="185"/>
                  </a:cubicBezTo>
                  <a:cubicBezTo>
                    <a:pt x="1111" y="183"/>
                    <a:pt x="1103" y="180"/>
                    <a:pt x="1102" y="182"/>
                  </a:cubicBezTo>
                  <a:cubicBezTo>
                    <a:pt x="1101" y="184"/>
                    <a:pt x="1099" y="182"/>
                    <a:pt x="1099" y="181"/>
                  </a:cubicBezTo>
                  <a:cubicBezTo>
                    <a:pt x="1099" y="180"/>
                    <a:pt x="1091" y="177"/>
                    <a:pt x="1088" y="177"/>
                  </a:cubicBezTo>
                  <a:cubicBezTo>
                    <a:pt x="1085" y="178"/>
                    <a:pt x="1084" y="175"/>
                    <a:pt x="1087" y="175"/>
                  </a:cubicBezTo>
                  <a:cubicBezTo>
                    <a:pt x="1091" y="175"/>
                    <a:pt x="1097" y="175"/>
                    <a:pt x="1094" y="171"/>
                  </a:cubicBezTo>
                  <a:cubicBezTo>
                    <a:pt x="1091" y="167"/>
                    <a:pt x="1069" y="166"/>
                    <a:pt x="1067" y="167"/>
                  </a:cubicBezTo>
                  <a:cubicBezTo>
                    <a:pt x="1065" y="168"/>
                    <a:pt x="1067" y="171"/>
                    <a:pt x="1062" y="175"/>
                  </a:cubicBezTo>
                  <a:cubicBezTo>
                    <a:pt x="1057" y="180"/>
                    <a:pt x="1052" y="177"/>
                    <a:pt x="1053" y="174"/>
                  </a:cubicBezTo>
                  <a:cubicBezTo>
                    <a:pt x="1054" y="172"/>
                    <a:pt x="1060" y="173"/>
                    <a:pt x="1060" y="170"/>
                  </a:cubicBezTo>
                  <a:cubicBezTo>
                    <a:pt x="1060" y="168"/>
                    <a:pt x="1051" y="169"/>
                    <a:pt x="1050" y="167"/>
                  </a:cubicBezTo>
                  <a:cubicBezTo>
                    <a:pt x="1049" y="166"/>
                    <a:pt x="1052" y="164"/>
                    <a:pt x="1055" y="165"/>
                  </a:cubicBezTo>
                  <a:cubicBezTo>
                    <a:pt x="1058" y="166"/>
                    <a:pt x="1063" y="167"/>
                    <a:pt x="1063" y="165"/>
                  </a:cubicBezTo>
                  <a:cubicBezTo>
                    <a:pt x="1064" y="164"/>
                    <a:pt x="1060" y="164"/>
                    <a:pt x="1055" y="163"/>
                  </a:cubicBezTo>
                  <a:cubicBezTo>
                    <a:pt x="1050" y="162"/>
                    <a:pt x="1038" y="159"/>
                    <a:pt x="1032" y="160"/>
                  </a:cubicBezTo>
                  <a:cubicBezTo>
                    <a:pt x="1026" y="160"/>
                    <a:pt x="1023" y="157"/>
                    <a:pt x="1019" y="157"/>
                  </a:cubicBezTo>
                  <a:cubicBezTo>
                    <a:pt x="1016" y="157"/>
                    <a:pt x="1016" y="159"/>
                    <a:pt x="1017" y="161"/>
                  </a:cubicBezTo>
                  <a:cubicBezTo>
                    <a:pt x="1019" y="163"/>
                    <a:pt x="1014" y="164"/>
                    <a:pt x="1010" y="163"/>
                  </a:cubicBezTo>
                  <a:cubicBezTo>
                    <a:pt x="1006" y="163"/>
                    <a:pt x="1000" y="166"/>
                    <a:pt x="1002" y="169"/>
                  </a:cubicBezTo>
                  <a:cubicBezTo>
                    <a:pt x="1004" y="172"/>
                    <a:pt x="1007" y="168"/>
                    <a:pt x="1009" y="169"/>
                  </a:cubicBezTo>
                  <a:cubicBezTo>
                    <a:pt x="1011" y="170"/>
                    <a:pt x="1004" y="172"/>
                    <a:pt x="1007" y="173"/>
                  </a:cubicBezTo>
                  <a:cubicBezTo>
                    <a:pt x="1010" y="175"/>
                    <a:pt x="1009" y="178"/>
                    <a:pt x="1009" y="179"/>
                  </a:cubicBezTo>
                  <a:cubicBezTo>
                    <a:pt x="1009" y="180"/>
                    <a:pt x="1004" y="181"/>
                    <a:pt x="1002" y="179"/>
                  </a:cubicBezTo>
                  <a:cubicBezTo>
                    <a:pt x="1001" y="177"/>
                    <a:pt x="998" y="179"/>
                    <a:pt x="994" y="179"/>
                  </a:cubicBezTo>
                  <a:cubicBezTo>
                    <a:pt x="991" y="178"/>
                    <a:pt x="988" y="180"/>
                    <a:pt x="992" y="180"/>
                  </a:cubicBezTo>
                  <a:cubicBezTo>
                    <a:pt x="996" y="181"/>
                    <a:pt x="997" y="183"/>
                    <a:pt x="992" y="184"/>
                  </a:cubicBezTo>
                  <a:cubicBezTo>
                    <a:pt x="987" y="184"/>
                    <a:pt x="988" y="179"/>
                    <a:pt x="985" y="180"/>
                  </a:cubicBezTo>
                  <a:cubicBezTo>
                    <a:pt x="982" y="180"/>
                    <a:pt x="976" y="177"/>
                    <a:pt x="972" y="178"/>
                  </a:cubicBezTo>
                  <a:cubicBezTo>
                    <a:pt x="969" y="178"/>
                    <a:pt x="967" y="180"/>
                    <a:pt x="963" y="181"/>
                  </a:cubicBezTo>
                  <a:cubicBezTo>
                    <a:pt x="958" y="181"/>
                    <a:pt x="952" y="178"/>
                    <a:pt x="950" y="176"/>
                  </a:cubicBezTo>
                  <a:cubicBezTo>
                    <a:pt x="948" y="173"/>
                    <a:pt x="947" y="173"/>
                    <a:pt x="945" y="176"/>
                  </a:cubicBezTo>
                  <a:cubicBezTo>
                    <a:pt x="943" y="178"/>
                    <a:pt x="943" y="184"/>
                    <a:pt x="941" y="184"/>
                  </a:cubicBezTo>
                  <a:cubicBezTo>
                    <a:pt x="938" y="185"/>
                    <a:pt x="938" y="189"/>
                    <a:pt x="935" y="191"/>
                  </a:cubicBezTo>
                  <a:cubicBezTo>
                    <a:pt x="933" y="192"/>
                    <a:pt x="933" y="189"/>
                    <a:pt x="930" y="189"/>
                  </a:cubicBezTo>
                  <a:cubicBezTo>
                    <a:pt x="927" y="189"/>
                    <a:pt x="918" y="180"/>
                    <a:pt x="917" y="178"/>
                  </a:cubicBezTo>
                  <a:cubicBezTo>
                    <a:pt x="917" y="175"/>
                    <a:pt x="911" y="170"/>
                    <a:pt x="910" y="169"/>
                  </a:cubicBezTo>
                  <a:cubicBezTo>
                    <a:pt x="908" y="168"/>
                    <a:pt x="911" y="168"/>
                    <a:pt x="913" y="169"/>
                  </a:cubicBezTo>
                  <a:cubicBezTo>
                    <a:pt x="915" y="171"/>
                    <a:pt x="917" y="171"/>
                    <a:pt x="919" y="170"/>
                  </a:cubicBezTo>
                  <a:cubicBezTo>
                    <a:pt x="921" y="169"/>
                    <a:pt x="921" y="164"/>
                    <a:pt x="918" y="164"/>
                  </a:cubicBezTo>
                  <a:cubicBezTo>
                    <a:pt x="914" y="164"/>
                    <a:pt x="916" y="161"/>
                    <a:pt x="917" y="161"/>
                  </a:cubicBezTo>
                  <a:cubicBezTo>
                    <a:pt x="919" y="160"/>
                    <a:pt x="913" y="155"/>
                    <a:pt x="915" y="155"/>
                  </a:cubicBezTo>
                  <a:cubicBezTo>
                    <a:pt x="917" y="154"/>
                    <a:pt x="917" y="152"/>
                    <a:pt x="914" y="152"/>
                  </a:cubicBezTo>
                  <a:cubicBezTo>
                    <a:pt x="911" y="152"/>
                    <a:pt x="908" y="149"/>
                    <a:pt x="908" y="148"/>
                  </a:cubicBezTo>
                  <a:cubicBezTo>
                    <a:pt x="908" y="147"/>
                    <a:pt x="896" y="146"/>
                    <a:pt x="897" y="148"/>
                  </a:cubicBezTo>
                  <a:cubicBezTo>
                    <a:pt x="897" y="150"/>
                    <a:pt x="893" y="150"/>
                    <a:pt x="894" y="148"/>
                  </a:cubicBezTo>
                  <a:cubicBezTo>
                    <a:pt x="894" y="146"/>
                    <a:pt x="890" y="147"/>
                    <a:pt x="884" y="145"/>
                  </a:cubicBezTo>
                  <a:cubicBezTo>
                    <a:pt x="879" y="144"/>
                    <a:pt x="879" y="140"/>
                    <a:pt x="877" y="140"/>
                  </a:cubicBezTo>
                  <a:cubicBezTo>
                    <a:pt x="875" y="139"/>
                    <a:pt x="876" y="145"/>
                    <a:pt x="873" y="144"/>
                  </a:cubicBezTo>
                  <a:cubicBezTo>
                    <a:pt x="870" y="143"/>
                    <a:pt x="867" y="145"/>
                    <a:pt x="869" y="148"/>
                  </a:cubicBezTo>
                  <a:cubicBezTo>
                    <a:pt x="870" y="151"/>
                    <a:pt x="869" y="152"/>
                    <a:pt x="868" y="154"/>
                  </a:cubicBezTo>
                  <a:cubicBezTo>
                    <a:pt x="868" y="157"/>
                    <a:pt x="867" y="156"/>
                    <a:pt x="863" y="155"/>
                  </a:cubicBezTo>
                  <a:cubicBezTo>
                    <a:pt x="860" y="154"/>
                    <a:pt x="860" y="158"/>
                    <a:pt x="853" y="156"/>
                  </a:cubicBezTo>
                  <a:cubicBezTo>
                    <a:pt x="846" y="154"/>
                    <a:pt x="843" y="156"/>
                    <a:pt x="842" y="154"/>
                  </a:cubicBezTo>
                  <a:cubicBezTo>
                    <a:pt x="841" y="151"/>
                    <a:pt x="839" y="151"/>
                    <a:pt x="838" y="153"/>
                  </a:cubicBezTo>
                  <a:cubicBezTo>
                    <a:pt x="838" y="155"/>
                    <a:pt x="827" y="154"/>
                    <a:pt x="826" y="151"/>
                  </a:cubicBezTo>
                  <a:cubicBezTo>
                    <a:pt x="826" y="149"/>
                    <a:pt x="828" y="148"/>
                    <a:pt x="830" y="148"/>
                  </a:cubicBezTo>
                  <a:cubicBezTo>
                    <a:pt x="832" y="147"/>
                    <a:pt x="828" y="146"/>
                    <a:pt x="822" y="146"/>
                  </a:cubicBezTo>
                  <a:cubicBezTo>
                    <a:pt x="817" y="146"/>
                    <a:pt x="813" y="143"/>
                    <a:pt x="807" y="144"/>
                  </a:cubicBezTo>
                  <a:cubicBezTo>
                    <a:pt x="801" y="144"/>
                    <a:pt x="788" y="146"/>
                    <a:pt x="786" y="146"/>
                  </a:cubicBezTo>
                  <a:cubicBezTo>
                    <a:pt x="784" y="147"/>
                    <a:pt x="787" y="151"/>
                    <a:pt x="785" y="151"/>
                  </a:cubicBezTo>
                  <a:cubicBezTo>
                    <a:pt x="782" y="151"/>
                    <a:pt x="784" y="145"/>
                    <a:pt x="783" y="143"/>
                  </a:cubicBezTo>
                  <a:cubicBezTo>
                    <a:pt x="783" y="140"/>
                    <a:pt x="778" y="140"/>
                    <a:pt x="779" y="142"/>
                  </a:cubicBezTo>
                  <a:cubicBezTo>
                    <a:pt x="780" y="144"/>
                    <a:pt x="772" y="145"/>
                    <a:pt x="770" y="143"/>
                  </a:cubicBezTo>
                  <a:cubicBezTo>
                    <a:pt x="768" y="141"/>
                    <a:pt x="765" y="139"/>
                    <a:pt x="761" y="138"/>
                  </a:cubicBezTo>
                  <a:cubicBezTo>
                    <a:pt x="756" y="137"/>
                    <a:pt x="750" y="142"/>
                    <a:pt x="751" y="143"/>
                  </a:cubicBezTo>
                  <a:cubicBezTo>
                    <a:pt x="752" y="145"/>
                    <a:pt x="756" y="144"/>
                    <a:pt x="756" y="145"/>
                  </a:cubicBezTo>
                  <a:cubicBezTo>
                    <a:pt x="756" y="147"/>
                    <a:pt x="746" y="146"/>
                    <a:pt x="746" y="148"/>
                  </a:cubicBezTo>
                  <a:cubicBezTo>
                    <a:pt x="746" y="150"/>
                    <a:pt x="736" y="152"/>
                    <a:pt x="733" y="152"/>
                  </a:cubicBezTo>
                  <a:cubicBezTo>
                    <a:pt x="725" y="153"/>
                    <a:pt x="723" y="153"/>
                    <a:pt x="719" y="156"/>
                  </a:cubicBezTo>
                  <a:cubicBezTo>
                    <a:pt x="715" y="160"/>
                    <a:pt x="718" y="154"/>
                    <a:pt x="721" y="151"/>
                  </a:cubicBezTo>
                  <a:cubicBezTo>
                    <a:pt x="724" y="148"/>
                    <a:pt x="727" y="149"/>
                    <a:pt x="729" y="147"/>
                  </a:cubicBezTo>
                  <a:cubicBezTo>
                    <a:pt x="731" y="144"/>
                    <a:pt x="734" y="144"/>
                    <a:pt x="738" y="144"/>
                  </a:cubicBezTo>
                  <a:cubicBezTo>
                    <a:pt x="743" y="143"/>
                    <a:pt x="743" y="140"/>
                    <a:pt x="745" y="139"/>
                  </a:cubicBezTo>
                  <a:cubicBezTo>
                    <a:pt x="747" y="138"/>
                    <a:pt x="753" y="136"/>
                    <a:pt x="754" y="134"/>
                  </a:cubicBezTo>
                  <a:cubicBezTo>
                    <a:pt x="755" y="132"/>
                    <a:pt x="766" y="128"/>
                    <a:pt x="768" y="128"/>
                  </a:cubicBezTo>
                  <a:cubicBezTo>
                    <a:pt x="770" y="128"/>
                    <a:pt x="771" y="123"/>
                    <a:pt x="772" y="123"/>
                  </a:cubicBezTo>
                  <a:cubicBezTo>
                    <a:pt x="773" y="123"/>
                    <a:pt x="780" y="121"/>
                    <a:pt x="782" y="120"/>
                  </a:cubicBezTo>
                  <a:cubicBezTo>
                    <a:pt x="785" y="118"/>
                    <a:pt x="786" y="116"/>
                    <a:pt x="786" y="114"/>
                  </a:cubicBezTo>
                  <a:cubicBezTo>
                    <a:pt x="786" y="113"/>
                    <a:pt x="783" y="113"/>
                    <a:pt x="783" y="112"/>
                  </a:cubicBezTo>
                  <a:cubicBezTo>
                    <a:pt x="782" y="110"/>
                    <a:pt x="784" y="111"/>
                    <a:pt x="787" y="110"/>
                  </a:cubicBezTo>
                  <a:cubicBezTo>
                    <a:pt x="789" y="109"/>
                    <a:pt x="787" y="106"/>
                    <a:pt x="785" y="106"/>
                  </a:cubicBezTo>
                  <a:cubicBezTo>
                    <a:pt x="783" y="107"/>
                    <a:pt x="786" y="104"/>
                    <a:pt x="784" y="102"/>
                  </a:cubicBezTo>
                  <a:cubicBezTo>
                    <a:pt x="782" y="100"/>
                    <a:pt x="778" y="103"/>
                    <a:pt x="778" y="101"/>
                  </a:cubicBezTo>
                  <a:cubicBezTo>
                    <a:pt x="779" y="99"/>
                    <a:pt x="778" y="96"/>
                    <a:pt x="777" y="94"/>
                  </a:cubicBezTo>
                  <a:cubicBezTo>
                    <a:pt x="775" y="93"/>
                    <a:pt x="772" y="97"/>
                    <a:pt x="769" y="94"/>
                  </a:cubicBezTo>
                  <a:cubicBezTo>
                    <a:pt x="766" y="92"/>
                    <a:pt x="757" y="91"/>
                    <a:pt x="757" y="92"/>
                  </a:cubicBezTo>
                  <a:cubicBezTo>
                    <a:pt x="757" y="93"/>
                    <a:pt x="753" y="90"/>
                    <a:pt x="752" y="91"/>
                  </a:cubicBezTo>
                  <a:cubicBezTo>
                    <a:pt x="751" y="92"/>
                    <a:pt x="744" y="92"/>
                    <a:pt x="742" y="91"/>
                  </a:cubicBezTo>
                  <a:cubicBezTo>
                    <a:pt x="739" y="91"/>
                    <a:pt x="736" y="92"/>
                    <a:pt x="736" y="94"/>
                  </a:cubicBezTo>
                  <a:cubicBezTo>
                    <a:pt x="736" y="97"/>
                    <a:pt x="727" y="96"/>
                    <a:pt x="726" y="95"/>
                  </a:cubicBezTo>
                  <a:cubicBezTo>
                    <a:pt x="724" y="95"/>
                    <a:pt x="732" y="89"/>
                    <a:pt x="732" y="88"/>
                  </a:cubicBezTo>
                  <a:cubicBezTo>
                    <a:pt x="732" y="87"/>
                    <a:pt x="719" y="88"/>
                    <a:pt x="718" y="87"/>
                  </a:cubicBezTo>
                  <a:cubicBezTo>
                    <a:pt x="717" y="85"/>
                    <a:pt x="711" y="85"/>
                    <a:pt x="708" y="85"/>
                  </a:cubicBezTo>
                  <a:cubicBezTo>
                    <a:pt x="705" y="85"/>
                    <a:pt x="708" y="84"/>
                    <a:pt x="710" y="84"/>
                  </a:cubicBezTo>
                  <a:cubicBezTo>
                    <a:pt x="713" y="84"/>
                    <a:pt x="715" y="82"/>
                    <a:pt x="718" y="81"/>
                  </a:cubicBezTo>
                  <a:cubicBezTo>
                    <a:pt x="721" y="81"/>
                    <a:pt x="720" y="80"/>
                    <a:pt x="719" y="78"/>
                  </a:cubicBezTo>
                  <a:cubicBezTo>
                    <a:pt x="718" y="76"/>
                    <a:pt x="715" y="77"/>
                    <a:pt x="712" y="76"/>
                  </a:cubicBezTo>
                  <a:cubicBezTo>
                    <a:pt x="709" y="75"/>
                    <a:pt x="706" y="74"/>
                    <a:pt x="703" y="74"/>
                  </a:cubicBezTo>
                  <a:cubicBezTo>
                    <a:pt x="701" y="74"/>
                    <a:pt x="698" y="75"/>
                    <a:pt x="692" y="76"/>
                  </a:cubicBezTo>
                  <a:cubicBezTo>
                    <a:pt x="686" y="77"/>
                    <a:pt x="686" y="82"/>
                    <a:pt x="683" y="83"/>
                  </a:cubicBezTo>
                  <a:cubicBezTo>
                    <a:pt x="680" y="85"/>
                    <a:pt x="675" y="90"/>
                    <a:pt x="677" y="91"/>
                  </a:cubicBezTo>
                  <a:cubicBezTo>
                    <a:pt x="680" y="91"/>
                    <a:pt x="678" y="93"/>
                    <a:pt x="679" y="94"/>
                  </a:cubicBezTo>
                  <a:cubicBezTo>
                    <a:pt x="679" y="96"/>
                    <a:pt x="677" y="96"/>
                    <a:pt x="674" y="96"/>
                  </a:cubicBezTo>
                  <a:cubicBezTo>
                    <a:pt x="671" y="95"/>
                    <a:pt x="661" y="95"/>
                    <a:pt x="661" y="97"/>
                  </a:cubicBezTo>
                  <a:cubicBezTo>
                    <a:pt x="661" y="100"/>
                    <a:pt x="667" y="101"/>
                    <a:pt x="667" y="102"/>
                  </a:cubicBezTo>
                  <a:cubicBezTo>
                    <a:pt x="666" y="103"/>
                    <a:pt x="662" y="102"/>
                    <a:pt x="660" y="100"/>
                  </a:cubicBezTo>
                  <a:cubicBezTo>
                    <a:pt x="658" y="99"/>
                    <a:pt x="654" y="100"/>
                    <a:pt x="653" y="102"/>
                  </a:cubicBezTo>
                  <a:cubicBezTo>
                    <a:pt x="652" y="104"/>
                    <a:pt x="649" y="104"/>
                    <a:pt x="647" y="103"/>
                  </a:cubicBezTo>
                  <a:cubicBezTo>
                    <a:pt x="646" y="103"/>
                    <a:pt x="644" y="104"/>
                    <a:pt x="642" y="104"/>
                  </a:cubicBezTo>
                  <a:cubicBezTo>
                    <a:pt x="640" y="103"/>
                    <a:pt x="646" y="100"/>
                    <a:pt x="644" y="99"/>
                  </a:cubicBezTo>
                  <a:cubicBezTo>
                    <a:pt x="643" y="97"/>
                    <a:pt x="637" y="99"/>
                    <a:pt x="636" y="101"/>
                  </a:cubicBezTo>
                  <a:cubicBezTo>
                    <a:pt x="636" y="103"/>
                    <a:pt x="632" y="99"/>
                    <a:pt x="631" y="100"/>
                  </a:cubicBezTo>
                  <a:cubicBezTo>
                    <a:pt x="629" y="101"/>
                    <a:pt x="628" y="102"/>
                    <a:pt x="625" y="103"/>
                  </a:cubicBezTo>
                  <a:cubicBezTo>
                    <a:pt x="623" y="104"/>
                    <a:pt x="618" y="102"/>
                    <a:pt x="617" y="104"/>
                  </a:cubicBezTo>
                  <a:cubicBezTo>
                    <a:pt x="616" y="106"/>
                    <a:pt x="622" y="106"/>
                    <a:pt x="622" y="107"/>
                  </a:cubicBezTo>
                  <a:cubicBezTo>
                    <a:pt x="622" y="108"/>
                    <a:pt x="609" y="108"/>
                    <a:pt x="608" y="109"/>
                  </a:cubicBezTo>
                  <a:cubicBezTo>
                    <a:pt x="608" y="111"/>
                    <a:pt x="603" y="111"/>
                    <a:pt x="598" y="111"/>
                  </a:cubicBezTo>
                  <a:cubicBezTo>
                    <a:pt x="592" y="111"/>
                    <a:pt x="594" y="114"/>
                    <a:pt x="590" y="114"/>
                  </a:cubicBezTo>
                  <a:cubicBezTo>
                    <a:pt x="585" y="115"/>
                    <a:pt x="583" y="115"/>
                    <a:pt x="582" y="118"/>
                  </a:cubicBezTo>
                  <a:cubicBezTo>
                    <a:pt x="581" y="120"/>
                    <a:pt x="577" y="120"/>
                    <a:pt x="576" y="119"/>
                  </a:cubicBezTo>
                  <a:cubicBezTo>
                    <a:pt x="574" y="117"/>
                    <a:pt x="570" y="119"/>
                    <a:pt x="572" y="120"/>
                  </a:cubicBezTo>
                  <a:cubicBezTo>
                    <a:pt x="574" y="120"/>
                    <a:pt x="572" y="122"/>
                    <a:pt x="571" y="122"/>
                  </a:cubicBezTo>
                  <a:cubicBezTo>
                    <a:pt x="570" y="121"/>
                    <a:pt x="566" y="124"/>
                    <a:pt x="568" y="124"/>
                  </a:cubicBezTo>
                  <a:cubicBezTo>
                    <a:pt x="570" y="123"/>
                    <a:pt x="571" y="125"/>
                    <a:pt x="570" y="127"/>
                  </a:cubicBezTo>
                  <a:cubicBezTo>
                    <a:pt x="569" y="128"/>
                    <a:pt x="564" y="125"/>
                    <a:pt x="563" y="126"/>
                  </a:cubicBezTo>
                  <a:cubicBezTo>
                    <a:pt x="562" y="128"/>
                    <a:pt x="565" y="129"/>
                    <a:pt x="567" y="129"/>
                  </a:cubicBezTo>
                  <a:cubicBezTo>
                    <a:pt x="570" y="129"/>
                    <a:pt x="571" y="130"/>
                    <a:pt x="571" y="132"/>
                  </a:cubicBezTo>
                  <a:cubicBezTo>
                    <a:pt x="571" y="133"/>
                    <a:pt x="566" y="131"/>
                    <a:pt x="565" y="132"/>
                  </a:cubicBezTo>
                  <a:cubicBezTo>
                    <a:pt x="564" y="134"/>
                    <a:pt x="566" y="134"/>
                    <a:pt x="568" y="134"/>
                  </a:cubicBezTo>
                  <a:cubicBezTo>
                    <a:pt x="570" y="135"/>
                    <a:pt x="569" y="136"/>
                    <a:pt x="571" y="137"/>
                  </a:cubicBezTo>
                  <a:cubicBezTo>
                    <a:pt x="571" y="138"/>
                    <a:pt x="571" y="138"/>
                    <a:pt x="571" y="138"/>
                  </a:cubicBezTo>
                  <a:cubicBezTo>
                    <a:pt x="572" y="139"/>
                    <a:pt x="570" y="140"/>
                    <a:pt x="570" y="141"/>
                  </a:cubicBezTo>
                  <a:cubicBezTo>
                    <a:pt x="571" y="143"/>
                    <a:pt x="568" y="144"/>
                    <a:pt x="568" y="142"/>
                  </a:cubicBezTo>
                  <a:cubicBezTo>
                    <a:pt x="568" y="141"/>
                    <a:pt x="561" y="140"/>
                    <a:pt x="560" y="142"/>
                  </a:cubicBezTo>
                  <a:cubicBezTo>
                    <a:pt x="559" y="143"/>
                    <a:pt x="558" y="145"/>
                    <a:pt x="556" y="143"/>
                  </a:cubicBezTo>
                  <a:cubicBezTo>
                    <a:pt x="554" y="142"/>
                    <a:pt x="550" y="144"/>
                    <a:pt x="544" y="144"/>
                  </a:cubicBezTo>
                  <a:cubicBezTo>
                    <a:pt x="537" y="144"/>
                    <a:pt x="525" y="145"/>
                    <a:pt x="522" y="146"/>
                  </a:cubicBezTo>
                  <a:cubicBezTo>
                    <a:pt x="519" y="147"/>
                    <a:pt x="516" y="151"/>
                    <a:pt x="519" y="154"/>
                  </a:cubicBezTo>
                  <a:cubicBezTo>
                    <a:pt x="522" y="157"/>
                    <a:pt x="519" y="158"/>
                    <a:pt x="519" y="160"/>
                  </a:cubicBezTo>
                  <a:cubicBezTo>
                    <a:pt x="519" y="162"/>
                    <a:pt x="526" y="166"/>
                    <a:pt x="530" y="166"/>
                  </a:cubicBezTo>
                  <a:cubicBezTo>
                    <a:pt x="534" y="166"/>
                    <a:pt x="538" y="171"/>
                    <a:pt x="535" y="174"/>
                  </a:cubicBezTo>
                  <a:cubicBezTo>
                    <a:pt x="533" y="177"/>
                    <a:pt x="526" y="173"/>
                    <a:pt x="521" y="170"/>
                  </a:cubicBezTo>
                  <a:cubicBezTo>
                    <a:pt x="516" y="166"/>
                    <a:pt x="505" y="164"/>
                    <a:pt x="502" y="165"/>
                  </a:cubicBezTo>
                  <a:cubicBezTo>
                    <a:pt x="498" y="165"/>
                    <a:pt x="500" y="161"/>
                    <a:pt x="496" y="162"/>
                  </a:cubicBezTo>
                  <a:cubicBezTo>
                    <a:pt x="491" y="162"/>
                    <a:pt x="487" y="166"/>
                    <a:pt x="490" y="166"/>
                  </a:cubicBezTo>
                  <a:cubicBezTo>
                    <a:pt x="493" y="166"/>
                    <a:pt x="495" y="166"/>
                    <a:pt x="494" y="167"/>
                  </a:cubicBezTo>
                  <a:cubicBezTo>
                    <a:pt x="492" y="169"/>
                    <a:pt x="495" y="168"/>
                    <a:pt x="498" y="170"/>
                  </a:cubicBezTo>
                  <a:cubicBezTo>
                    <a:pt x="502" y="171"/>
                    <a:pt x="495" y="174"/>
                    <a:pt x="491" y="171"/>
                  </a:cubicBezTo>
                  <a:cubicBezTo>
                    <a:pt x="488" y="168"/>
                    <a:pt x="483" y="171"/>
                    <a:pt x="482" y="173"/>
                  </a:cubicBezTo>
                  <a:cubicBezTo>
                    <a:pt x="481" y="175"/>
                    <a:pt x="487" y="181"/>
                    <a:pt x="493" y="182"/>
                  </a:cubicBezTo>
                  <a:cubicBezTo>
                    <a:pt x="500" y="183"/>
                    <a:pt x="498" y="185"/>
                    <a:pt x="501" y="186"/>
                  </a:cubicBezTo>
                  <a:cubicBezTo>
                    <a:pt x="504" y="187"/>
                    <a:pt x="502" y="188"/>
                    <a:pt x="500" y="188"/>
                  </a:cubicBezTo>
                  <a:cubicBezTo>
                    <a:pt x="498" y="188"/>
                    <a:pt x="493" y="185"/>
                    <a:pt x="490" y="183"/>
                  </a:cubicBezTo>
                  <a:cubicBezTo>
                    <a:pt x="487" y="182"/>
                    <a:pt x="478" y="184"/>
                    <a:pt x="476" y="182"/>
                  </a:cubicBezTo>
                  <a:cubicBezTo>
                    <a:pt x="474" y="180"/>
                    <a:pt x="477" y="178"/>
                    <a:pt x="475" y="177"/>
                  </a:cubicBezTo>
                  <a:cubicBezTo>
                    <a:pt x="474" y="175"/>
                    <a:pt x="475" y="172"/>
                    <a:pt x="477" y="168"/>
                  </a:cubicBezTo>
                  <a:cubicBezTo>
                    <a:pt x="480" y="165"/>
                    <a:pt x="477" y="159"/>
                    <a:pt x="474" y="158"/>
                  </a:cubicBezTo>
                  <a:cubicBezTo>
                    <a:pt x="470" y="157"/>
                    <a:pt x="471" y="160"/>
                    <a:pt x="471" y="161"/>
                  </a:cubicBezTo>
                  <a:cubicBezTo>
                    <a:pt x="472" y="162"/>
                    <a:pt x="472" y="167"/>
                    <a:pt x="469" y="170"/>
                  </a:cubicBezTo>
                  <a:cubicBezTo>
                    <a:pt x="467" y="173"/>
                    <a:pt x="459" y="173"/>
                    <a:pt x="459" y="175"/>
                  </a:cubicBezTo>
                  <a:cubicBezTo>
                    <a:pt x="459" y="177"/>
                    <a:pt x="454" y="179"/>
                    <a:pt x="456" y="180"/>
                  </a:cubicBezTo>
                  <a:cubicBezTo>
                    <a:pt x="458" y="182"/>
                    <a:pt x="464" y="190"/>
                    <a:pt x="465" y="192"/>
                  </a:cubicBezTo>
                  <a:cubicBezTo>
                    <a:pt x="466" y="194"/>
                    <a:pt x="459" y="202"/>
                    <a:pt x="461" y="206"/>
                  </a:cubicBezTo>
                  <a:cubicBezTo>
                    <a:pt x="462" y="211"/>
                    <a:pt x="460" y="213"/>
                    <a:pt x="461" y="215"/>
                  </a:cubicBezTo>
                  <a:cubicBezTo>
                    <a:pt x="462" y="217"/>
                    <a:pt x="465" y="215"/>
                    <a:pt x="467" y="216"/>
                  </a:cubicBezTo>
                  <a:cubicBezTo>
                    <a:pt x="469" y="217"/>
                    <a:pt x="473" y="215"/>
                    <a:pt x="477" y="214"/>
                  </a:cubicBezTo>
                  <a:cubicBezTo>
                    <a:pt x="482" y="213"/>
                    <a:pt x="490" y="218"/>
                    <a:pt x="493" y="219"/>
                  </a:cubicBezTo>
                  <a:cubicBezTo>
                    <a:pt x="496" y="221"/>
                    <a:pt x="495" y="223"/>
                    <a:pt x="496" y="226"/>
                  </a:cubicBezTo>
                  <a:cubicBezTo>
                    <a:pt x="498" y="228"/>
                    <a:pt x="493" y="228"/>
                    <a:pt x="493" y="232"/>
                  </a:cubicBezTo>
                  <a:cubicBezTo>
                    <a:pt x="493" y="236"/>
                    <a:pt x="502" y="237"/>
                    <a:pt x="502" y="238"/>
                  </a:cubicBezTo>
                  <a:cubicBezTo>
                    <a:pt x="503" y="240"/>
                    <a:pt x="496" y="239"/>
                    <a:pt x="493" y="238"/>
                  </a:cubicBezTo>
                  <a:cubicBezTo>
                    <a:pt x="490" y="237"/>
                    <a:pt x="490" y="233"/>
                    <a:pt x="489" y="232"/>
                  </a:cubicBezTo>
                  <a:cubicBezTo>
                    <a:pt x="488" y="232"/>
                    <a:pt x="491" y="229"/>
                    <a:pt x="491" y="226"/>
                  </a:cubicBezTo>
                  <a:cubicBezTo>
                    <a:pt x="491" y="224"/>
                    <a:pt x="488" y="222"/>
                    <a:pt x="487" y="221"/>
                  </a:cubicBezTo>
                  <a:cubicBezTo>
                    <a:pt x="486" y="219"/>
                    <a:pt x="484" y="217"/>
                    <a:pt x="482" y="217"/>
                  </a:cubicBezTo>
                  <a:cubicBezTo>
                    <a:pt x="479" y="218"/>
                    <a:pt x="471" y="219"/>
                    <a:pt x="469" y="221"/>
                  </a:cubicBezTo>
                  <a:cubicBezTo>
                    <a:pt x="466" y="223"/>
                    <a:pt x="469" y="229"/>
                    <a:pt x="470" y="233"/>
                  </a:cubicBezTo>
                  <a:cubicBezTo>
                    <a:pt x="472" y="236"/>
                    <a:pt x="463" y="240"/>
                    <a:pt x="463" y="242"/>
                  </a:cubicBezTo>
                  <a:cubicBezTo>
                    <a:pt x="464" y="245"/>
                    <a:pt x="461" y="246"/>
                    <a:pt x="457" y="248"/>
                  </a:cubicBezTo>
                  <a:cubicBezTo>
                    <a:pt x="453" y="250"/>
                    <a:pt x="449" y="252"/>
                    <a:pt x="449" y="255"/>
                  </a:cubicBezTo>
                  <a:cubicBezTo>
                    <a:pt x="449" y="258"/>
                    <a:pt x="444" y="256"/>
                    <a:pt x="442" y="255"/>
                  </a:cubicBezTo>
                  <a:cubicBezTo>
                    <a:pt x="439" y="253"/>
                    <a:pt x="436" y="256"/>
                    <a:pt x="432" y="256"/>
                  </a:cubicBezTo>
                  <a:cubicBezTo>
                    <a:pt x="428" y="255"/>
                    <a:pt x="428" y="252"/>
                    <a:pt x="425" y="253"/>
                  </a:cubicBezTo>
                  <a:cubicBezTo>
                    <a:pt x="422" y="255"/>
                    <a:pt x="420" y="252"/>
                    <a:pt x="421" y="250"/>
                  </a:cubicBezTo>
                  <a:cubicBezTo>
                    <a:pt x="422" y="248"/>
                    <a:pt x="425" y="249"/>
                    <a:pt x="426" y="251"/>
                  </a:cubicBezTo>
                  <a:cubicBezTo>
                    <a:pt x="426" y="253"/>
                    <a:pt x="428" y="252"/>
                    <a:pt x="431" y="250"/>
                  </a:cubicBezTo>
                  <a:cubicBezTo>
                    <a:pt x="433" y="249"/>
                    <a:pt x="432" y="252"/>
                    <a:pt x="435" y="252"/>
                  </a:cubicBezTo>
                  <a:cubicBezTo>
                    <a:pt x="439" y="253"/>
                    <a:pt x="437" y="251"/>
                    <a:pt x="440" y="251"/>
                  </a:cubicBezTo>
                  <a:cubicBezTo>
                    <a:pt x="442" y="251"/>
                    <a:pt x="443" y="250"/>
                    <a:pt x="442" y="249"/>
                  </a:cubicBezTo>
                  <a:cubicBezTo>
                    <a:pt x="441" y="247"/>
                    <a:pt x="444" y="246"/>
                    <a:pt x="445" y="246"/>
                  </a:cubicBezTo>
                  <a:cubicBezTo>
                    <a:pt x="447" y="245"/>
                    <a:pt x="446" y="242"/>
                    <a:pt x="448" y="241"/>
                  </a:cubicBezTo>
                  <a:cubicBezTo>
                    <a:pt x="450" y="240"/>
                    <a:pt x="449" y="239"/>
                    <a:pt x="450" y="239"/>
                  </a:cubicBezTo>
                  <a:cubicBezTo>
                    <a:pt x="452" y="238"/>
                    <a:pt x="453" y="236"/>
                    <a:pt x="454" y="236"/>
                  </a:cubicBezTo>
                  <a:cubicBezTo>
                    <a:pt x="456" y="236"/>
                    <a:pt x="457" y="233"/>
                    <a:pt x="456" y="232"/>
                  </a:cubicBezTo>
                  <a:cubicBezTo>
                    <a:pt x="455" y="230"/>
                    <a:pt x="457" y="227"/>
                    <a:pt x="458" y="226"/>
                  </a:cubicBezTo>
                  <a:cubicBezTo>
                    <a:pt x="460" y="226"/>
                    <a:pt x="460" y="224"/>
                    <a:pt x="458" y="223"/>
                  </a:cubicBezTo>
                  <a:cubicBezTo>
                    <a:pt x="457" y="222"/>
                    <a:pt x="451" y="218"/>
                    <a:pt x="452" y="216"/>
                  </a:cubicBezTo>
                  <a:cubicBezTo>
                    <a:pt x="452" y="213"/>
                    <a:pt x="451" y="209"/>
                    <a:pt x="452" y="207"/>
                  </a:cubicBezTo>
                  <a:cubicBezTo>
                    <a:pt x="452" y="205"/>
                    <a:pt x="452" y="202"/>
                    <a:pt x="451" y="199"/>
                  </a:cubicBezTo>
                  <a:cubicBezTo>
                    <a:pt x="451" y="197"/>
                    <a:pt x="453" y="195"/>
                    <a:pt x="454" y="190"/>
                  </a:cubicBezTo>
                  <a:cubicBezTo>
                    <a:pt x="454" y="186"/>
                    <a:pt x="449" y="182"/>
                    <a:pt x="447" y="181"/>
                  </a:cubicBezTo>
                  <a:cubicBezTo>
                    <a:pt x="444" y="180"/>
                    <a:pt x="446" y="178"/>
                    <a:pt x="449" y="175"/>
                  </a:cubicBezTo>
                  <a:cubicBezTo>
                    <a:pt x="453" y="172"/>
                    <a:pt x="453" y="162"/>
                    <a:pt x="453" y="160"/>
                  </a:cubicBezTo>
                  <a:cubicBezTo>
                    <a:pt x="453" y="158"/>
                    <a:pt x="445" y="156"/>
                    <a:pt x="443" y="157"/>
                  </a:cubicBezTo>
                  <a:cubicBezTo>
                    <a:pt x="440" y="157"/>
                    <a:pt x="429" y="156"/>
                    <a:pt x="427" y="156"/>
                  </a:cubicBezTo>
                  <a:cubicBezTo>
                    <a:pt x="424" y="155"/>
                    <a:pt x="423" y="158"/>
                    <a:pt x="422" y="161"/>
                  </a:cubicBezTo>
                  <a:cubicBezTo>
                    <a:pt x="421" y="163"/>
                    <a:pt x="418" y="167"/>
                    <a:pt x="416" y="173"/>
                  </a:cubicBezTo>
                  <a:cubicBezTo>
                    <a:pt x="415" y="178"/>
                    <a:pt x="408" y="180"/>
                    <a:pt x="405" y="181"/>
                  </a:cubicBezTo>
                  <a:cubicBezTo>
                    <a:pt x="402" y="182"/>
                    <a:pt x="400" y="187"/>
                    <a:pt x="402" y="189"/>
                  </a:cubicBezTo>
                  <a:cubicBezTo>
                    <a:pt x="403" y="191"/>
                    <a:pt x="405" y="189"/>
                    <a:pt x="406" y="190"/>
                  </a:cubicBezTo>
                  <a:cubicBezTo>
                    <a:pt x="408" y="190"/>
                    <a:pt x="406" y="196"/>
                    <a:pt x="405" y="196"/>
                  </a:cubicBezTo>
                  <a:cubicBezTo>
                    <a:pt x="404" y="197"/>
                    <a:pt x="407" y="199"/>
                    <a:pt x="405" y="200"/>
                  </a:cubicBezTo>
                  <a:cubicBezTo>
                    <a:pt x="403" y="202"/>
                    <a:pt x="401" y="205"/>
                    <a:pt x="402" y="206"/>
                  </a:cubicBezTo>
                  <a:cubicBezTo>
                    <a:pt x="403" y="208"/>
                    <a:pt x="409" y="208"/>
                    <a:pt x="412" y="210"/>
                  </a:cubicBezTo>
                  <a:cubicBezTo>
                    <a:pt x="414" y="211"/>
                    <a:pt x="413" y="214"/>
                    <a:pt x="415" y="217"/>
                  </a:cubicBezTo>
                  <a:cubicBezTo>
                    <a:pt x="417" y="219"/>
                    <a:pt x="420" y="218"/>
                    <a:pt x="421" y="219"/>
                  </a:cubicBezTo>
                  <a:cubicBezTo>
                    <a:pt x="422" y="221"/>
                    <a:pt x="417" y="227"/>
                    <a:pt x="415" y="228"/>
                  </a:cubicBezTo>
                  <a:cubicBezTo>
                    <a:pt x="414" y="228"/>
                    <a:pt x="407" y="221"/>
                    <a:pt x="405" y="220"/>
                  </a:cubicBezTo>
                  <a:cubicBezTo>
                    <a:pt x="403" y="218"/>
                    <a:pt x="395" y="216"/>
                    <a:pt x="392" y="214"/>
                  </a:cubicBezTo>
                  <a:cubicBezTo>
                    <a:pt x="388" y="212"/>
                    <a:pt x="385" y="212"/>
                    <a:pt x="380" y="209"/>
                  </a:cubicBezTo>
                  <a:cubicBezTo>
                    <a:pt x="376" y="206"/>
                    <a:pt x="373" y="205"/>
                    <a:pt x="365" y="205"/>
                  </a:cubicBezTo>
                  <a:cubicBezTo>
                    <a:pt x="357" y="205"/>
                    <a:pt x="352" y="203"/>
                    <a:pt x="349" y="204"/>
                  </a:cubicBezTo>
                  <a:cubicBezTo>
                    <a:pt x="347" y="204"/>
                    <a:pt x="348" y="201"/>
                    <a:pt x="343" y="199"/>
                  </a:cubicBezTo>
                  <a:cubicBezTo>
                    <a:pt x="339" y="197"/>
                    <a:pt x="336" y="194"/>
                    <a:pt x="333" y="196"/>
                  </a:cubicBezTo>
                  <a:cubicBezTo>
                    <a:pt x="330" y="197"/>
                    <a:pt x="331" y="202"/>
                    <a:pt x="335" y="203"/>
                  </a:cubicBezTo>
                  <a:cubicBezTo>
                    <a:pt x="339" y="203"/>
                    <a:pt x="337" y="205"/>
                    <a:pt x="342" y="205"/>
                  </a:cubicBezTo>
                  <a:cubicBezTo>
                    <a:pt x="346" y="205"/>
                    <a:pt x="347" y="206"/>
                    <a:pt x="347" y="209"/>
                  </a:cubicBezTo>
                  <a:cubicBezTo>
                    <a:pt x="347" y="212"/>
                    <a:pt x="349" y="214"/>
                    <a:pt x="351" y="216"/>
                  </a:cubicBezTo>
                  <a:cubicBezTo>
                    <a:pt x="353" y="218"/>
                    <a:pt x="352" y="221"/>
                    <a:pt x="348" y="221"/>
                  </a:cubicBezTo>
                  <a:cubicBezTo>
                    <a:pt x="345" y="221"/>
                    <a:pt x="341" y="221"/>
                    <a:pt x="343" y="223"/>
                  </a:cubicBezTo>
                  <a:cubicBezTo>
                    <a:pt x="344" y="226"/>
                    <a:pt x="342" y="226"/>
                    <a:pt x="338" y="225"/>
                  </a:cubicBezTo>
                  <a:cubicBezTo>
                    <a:pt x="335" y="224"/>
                    <a:pt x="337" y="222"/>
                    <a:pt x="338" y="220"/>
                  </a:cubicBezTo>
                  <a:cubicBezTo>
                    <a:pt x="340" y="219"/>
                    <a:pt x="335" y="217"/>
                    <a:pt x="333" y="216"/>
                  </a:cubicBezTo>
                  <a:cubicBezTo>
                    <a:pt x="331" y="216"/>
                    <a:pt x="322" y="222"/>
                    <a:pt x="320" y="223"/>
                  </a:cubicBezTo>
                  <a:cubicBezTo>
                    <a:pt x="318" y="224"/>
                    <a:pt x="312" y="221"/>
                    <a:pt x="306" y="223"/>
                  </a:cubicBezTo>
                  <a:cubicBezTo>
                    <a:pt x="300" y="224"/>
                    <a:pt x="300" y="229"/>
                    <a:pt x="298" y="229"/>
                  </a:cubicBezTo>
                  <a:cubicBezTo>
                    <a:pt x="296" y="228"/>
                    <a:pt x="289" y="229"/>
                    <a:pt x="287" y="228"/>
                  </a:cubicBezTo>
                  <a:cubicBezTo>
                    <a:pt x="284" y="226"/>
                    <a:pt x="286" y="225"/>
                    <a:pt x="289" y="225"/>
                  </a:cubicBezTo>
                  <a:cubicBezTo>
                    <a:pt x="291" y="226"/>
                    <a:pt x="292" y="225"/>
                    <a:pt x="291" y="223"/>
                  </a:cubicBezTo>
                  <a:cubicBezTo>
                    <a:pt x="289" y="221"/>
                    <a:pt x="293" y="218"/>
                    <a:pt x="293" y="217"/>
                  </a:cubicBezTo>
                  <a:cubicBezTo>
                    <a:pt x="293" y="216"/>
                    <a:pt x="283" y="219"/>
                    <a:pt x="281" y="221"/>
                  </a:cubicBezTo>
                  <a:cubicBezTo>
                    <a:pt x="280" y="222"/>
                    <a:pt x="281" y="224"/>
                    <a:pt x="280" y="225"/>
                  </a:cubicBezTo>
                  <a:cubicBezTo>
                    <a:pt x="278" y="226"/>
                    <a:pt x="278" y="224"/>
                    <a:pt x="276" y="223"/>
                  </a:cubicBezTo>
                  <a:cubicBezTo>
                    <a:pt x="274" y="222"/>
                    <a:pt x="259" y="226"/>
                    <a:pt x="257" y="229"/>
                  </a:cubicBezTo>
                  <a:cubicBezTo>
                    <a:pt x="254" y="232"/>
                    <a:pt x="249" y="232"/>
                    <a:pt x="249" y="234"/>
                  </a:cubicBezTo>
                  <a:cubicBezTo>
                    <a:pt x="249" y="236"/>
                    <a:pt x="242" y="235"/>
                    <a:pt x="239" y="237"/>
                  </a:cubicBezTo>
                  <a:cubicBezTo>
                    <a:pt x="237" y="238"/>
                    <a:pt x="238" y="243"/>
                    <a:pt x="237" y="245"/>
                  </a:cubicBezTo>
                  <a:cubicBezTo>
                    <a:pt x="236" y="248"/>
                    <a:pt x="226" y="247"/>
                    <a:pt x="223" y="247"/>
                  </a:cubicBezTo>
                  <a:cubicBezTo>
                    <a:pt x="220" y="247"/>
                    <a:pt x="219" y="241"/>
                    <a:pt x="216" y="241"/>
                  </a:cubicBezTo>
                  <a:cubicBezTo>
                    <a:pt x="214" y="241"/>
                    <a:pt x="215" y="237"/>
                    <a:pt x="216" y="236"/>
                  </a:cubicBezTo>
                  <a:cubicBezTo>
                    <a:pt x="217" y="234"/>
                    <a:pt x="219" y="235"/>
                    <a:pt x="222" y="233"/>
                  </a:cubicBezTo>
                  <a:cubicBezTo>
                    <a:pt x="225" y="231"/>
                    <a:pt x="228" y="234"/>
                    <a:pt x="229" y="233"/>
                  </a:cubicBezTo>
                  <a:cubicBezTo>
                    <a:pt x="231" y="232"/>
                    <a:pt x="225" y="228"/>
                    <a:pt x="224" y="225"/>
                  </a:cubicBezTo>
                  <a:cubicBezTo>
                    <a:pt x="224" y="222"/>
                    <a:pt x="217" y="221"/>
                    <a:pt x="214" y="222"/>
                  </a:cubicBezTo>
                  <a:cubicBezTo>
                    <a:pt x="210" y="223"/>
                    <a:pt x="206" y="222"/>
                    <a:pt x="203" y="221"/>
                  </a:cubicBezTo>
                  <a:cubicBezTo>
                    <a:pt x="201" y="220"/>
                    <a:pt x="201" y="223"/>
                    <a:pt x="205" y="224"/>
                  </a:cubicBezTo>
                  <a:cubicBezTo>
                    <a:pt x="209" y="225"/>
                    <a:pt x="207" y="228"/>
                    <a:pt x="207" y="230"/>
                  </a:cubicBezTo>
                  <a:cubicBezTo>
                    <a:pt x="208" y="232"/>
                    <a:pt x="206" y="236"/>
                    <a:pt x="204" y="239"/>
                  </a:cubicBezTo>
                  <a:cubicBezTo>
                    <a:pt x="202" y="242"/>
                    <a:pt x="203" y="242"/>
                    <a:pt x="207" y="242"/>
                  </a:cubicBezTo>
                  <a:cubicBezTo>
                    <a:pt x="210" y="242"/>
                    <a:pt x="210" y="246"/>
                    <a:pt x="210" y="250"/>
                  </a:cubicBezTo>
                  <a:cubicBezTo>
                    <a:pt x="210" y="253"/>
                    <a:pt x="207" y="254"/>
                    <a:pt x="207" y="256"/>
                  </a:cubicBezTo>
                  <a:cubicBezTo>
                    <a:pt x="207" y="259"/>
                    <a:pt x="204" y="255"/>
                    <a:pt x="204" y="256"/>
                  </a:cubicBezTo>
                  <a:cubicBezTo>
                    <a:pt x="203" y="257"/>
                    <a:pt x="202" y="256"/>
                    <a:pt x="201" y="254"/>
                  </a:cubicBezTo>
                  <a:cubicBezTo>
                    <a:pt x="201" y="252"/>
                    <a:pt x="195" y="253"/>
                    <a:pt x="193" y="252"/>
                  </a:cubicBezTo>
                  <a:cubicBezTo>
                    <a:pt x="190" y="251"/>
                    <a:pt x="189" y="252"/>
                    <a:pt x="187" y="255"/>
                  </a:cubicBezTo>
                  <a:cubicBezTo>
                    <a:pt x="186" y="257"/>
                    <a:pt x="182" y="258"/>
                    <a:pt x="180" y="258"/>
                  </a:cubicBezTo>
                  <a:cubicBezTo>
                    <a:pt x="177" y="258"/>
                    <a:pt x="174" y="262"/>
                    <a:pt x="172" y="264"/>
                  </a:cubicBezTo>
                  <a:cubicBezTo>
                    <a:pt x="169" y="265"/>
                    <a:pt x="169" y="268"/>
                    <a:pt x="172" y="271"/>
                  </a:cubicBezTo>
                  <a:cubicBezTo>
                    <a:pt x="175" y="274"/>
                    <a:pt x="176" y="276"/>
                    <a:pt x="176" y="278"/>
                  </a:cubicBezTo>
                  <a:cubicBezTo>
                    <a:pt x="175" y="279"/>
                    <a:pt x="167" y="279"/>
                    <a:pt x="166" y="277"/>
                  </a:cubicBezTo>
                  <a:cubicBezTo>
                    <a:pt x="164" y="275"/>
                    <a:pt x="159" y="275"/>
                    <a:pt x="157" y="275"/>
                  </a:cubicBezTo>
                  <a:cubicBezTo>
                    <a:pt x="155" y="275"/>
                    <a:pt x="150" y="269"/>
                    <a:pt x="147" y="269"/>
                  </a:cubicBezTo>
                  <a:cubicBezTo>
                    <a:pt x="145" y="269"/>
                    <a:pt x="143" y="272"/>
                    <a:pt x="142" y="274"/>
                  </a:cubicBezTo>
                  <a:cubicBezTo>
                    <a:pt x="141" y="276"/>
                    <a:pt x="143" y="276"/>
                    <a:pt x="145" y="279"/>
                  </a:cubicBezTo>
                  <a:cubicBezTo>
                    <a:pt x="146" y="282"/>
                    <a:pt x="151" y="282"/>
                    <a:pt x="153" y="282"/>
                  </a:cubicBezTo>
                  <a:cubicBezTo>
                    <a:pt x="155" y="282"/>
                    <a:pt x="154" y="285"/>
                    <a:pt x="154" y="287"/>
                  </a:cubicBezTo>
                  <a:cubicBezTo>
                    <a:pt x="153" y="288"/>
                    <a:pt x="149" y="289"/>
                    <a:pt x="147" y="288"/>
                  </a:cubicBezTo>
                  <a:cubicBezTo>
                    <a:pt x="146" y="286"/>
                    <a:pt x="141" y="288"/>
                    <a:pt x="141" y="286"/>
                  </a:cubicBezTo>
                  <a:cubicBezTo>
                    <a:pt x="141" y="284"/>
                    <a:pt x="137" y="281"/>
                    <a:pt x="133" y="281"/>
                  </a:cubicBezTo>
                  <a:cubicBezTo>
                    <a:pt x="129" y="282"/>
                    <a:pt x="128" y="280"/>
                    <a:pt x="129" y="277"/>
                  </a:cubicBezTo>
                  <a:cubicBezTo>
                    <a:pt x="129" y="274"/>
                    <a:pt x="127" y="272"/>
                    <a:pt x="127" y="270"/>
                  </a:cubicBezTo>
                  <a:cubicBezTo>
                    <a:pt x="127" y="269"/>
                    <a:pt x="125" y="266"/>
                    <a:pt x="127" y="265"/>
                  </a:cubicBezTo>
                  <a:cubicBezTo>
                    <a:pt x="129" y="264"/>
                    <a:pt x="127" y="262"/>
                    <a:pt x="128" y="260"/>
                  </a:cubicBezTo>
                  <a:cubicBezTo>
                    <a:pt x="128" y="258"/>
                    <a:pt x="124" y="255"/>
                    <a:pt x="121" y="255"/>
                  </a:cubicBezTo>
                  <a:cubicBezTo>
                    <a:pt x="118" y="255"/>
                    <a:pt x="119" y="252"/>
                    <a:pt x="116" y="251"/>
                  </a:cubicBezTo>
                  <a:cubicBezTo>
                    <a:pt x="113" y="251"/>
                    <a:pt x="108" y="246"/>
                    <a:pt x="108" y="244"/>
                  </a:cubicBezTo>
                  <a:cubicBezTo>
                    <a:pt x="107" y="242"/>
                    <a:pt x="103" y="242"/>
                    <a:pt x="105" y="242"/>
                  </a:cubicBezTo>
                  <a:cubicBezTo>
                    <a:pt x="106" y="241"/>
                    <a:pt x="109" y="242"/>
                    <a:pt x="111" y="244"/>
                  </a:cubicBezTo>
                  <a:cubicBezTo>
                    <a:pt x="114" y="246"/>
                    <a:pt x="117" y="248"/>
                    <a:pt x="123" y="249"/>
                  </a:cubicBezTo>
                  <a:cubicBezTo>
                    <a:pt x="129" y="250"/>
                    <a:pt x="131" y="253"/>
                    <a:pt x="138" y="254"/>
                  </a:cubicBezTo>
                  <a:cubicBezTo>
                    <a:pt x="144" y="255"/>
                    <a:pt x="148" y="256"/>
                    <a:pt x="158" y="257"/>
                  </a:cubicBezTo>
                  <a:cubicBezTo>
                    <a:pt x="167" y="258"/>
                    <a:pt x="179" y="249"/>
                    <a:pt x="182" y="246"/>
                  </a:cubicBezTo>
                  <a:cubicBezTo>
                    <a:pt x="185" y="244"/>
                    <a:pt x="181" y="238"/>
                    <a:pt x="181" y="236"/>
                  </a:cubicBezTo>
                  <a:cubicBezTo>
                    <a:pt x="181" y="234"/>
                    <a:pt x="177" y="234"/>
                    <a:pt x="176" y="233"/>
                  </a:cubicBezTo>
                  <a:cubicBezTo>
                    <a:pt x="176" y="231"/>
                    <a:pt x="173" y="228"/>
                    <a:pt x="169" y="228"/>
                  </a:cubicBezTo>
                  <a:cubicBezTo>
                    <a:pt x="166" y="228"/>
                    <a:pt x="165" y="224"/>
                    <a:pt x="162" y="224"/>
                  </a:cubicBezTo>
                  <a:cubicBezTo>
                    <a:pt x="160" y="225"/>
                    <a:pt x="158" y="223"/>
                    <a:pt x="150" y="218"/>
                  </a:cubicBezTo>
                  <a:cubicBezTo>
                    <a:pt x="143" y="213"/>
                    <a:pt x="132" y="210"/>
                    <a:pt x="130" y="210"/>
                  </a:cubicBezTo>
                  <a:cubicBezTo>
                    <a:pt x="129" y="211"/>
                    <a:pt x="127" y="212"/>
                    <a:pt x="126" y="210"/>
                  </a:cubicBezTo>
                  <a:cubicBezTo>
                    <a:pt x="125" y="208"/>
                    <a:pt x="122" y="208"/>
                    <a:pt x="120" y="210"/>
                  </a:cubicBezTo>
                  <a:cubicBezTo>
                    <a:pt x="118" y="211"/>
                    <a:pt x="116" y="209"/>
                    <a:pt x="112" y="209"/>
                  </a:cubicBezTo>
                  <a:cubicBezTo>
                    <a:pt x="108" y="210"/>
                    <a:pt x="106" y="208"/>
                    <a:pt x="107" y="207"/>
                  </a:cubicBezTo>
                  <a:cubicBezTo>
                    <a:pt x="108" y="206"/>
                    <a:pt x="114" y="207"/>
                    <a:pt x="114" y="205"/>
                  </a:cubicBezTo>
                  <a:cubicBezTo>
                    <a:pt x="113" y="203"/>
                    <a:pt x="111" y="205"/>
                    <a:pt x="108" y="202"/>
                  </a:cubicBezTo>
                  <a:cubicBezTo>
                    <a:pt x="105" y="200"/>
                    <a:pt x="103" y="202"/>
                    <a:pt x="102" y="204"/>
                  </a:cubicBezTo>
                  <a:cubicBezTo>
                    <a:pt x="101" y="205"/>
                    <a:pt x="99" y="205"/>
                    <a:pt x="97" y="203"/>
                  </a:cubicBezTo>
                  <a:cubicBezTo>
                    <a:pt x="97" y="203"/>
                    <a:pt x="97" y="203"/>
                    <a:pt x="96" y="203"/>
                  </a:cubicBezTo>
                  <a:cubicBezTo>
                    <a:pt x="96" y="206"/>
                    <a:pt x="94" y="206"/>
                    <a:pt x="92" y="206"/>
                  </a:cubicBezTo>
                  <a:cubicBezTo>
                    <a:pt x="90" y="205"/>
                    <a:pt x="88" y="209"/>
                    <a:pt x="85" y="209"/>
                  </a:cubicBezTo>
                  <a:cubicBezTo>
                    <a:pt x="83" y="209"/>
                    <a:pt x="80" y="212"/>
                    <a:pt x="79" y="214"/>
                  </a:cubicBezTo>
                  <a:cubicBezTo>
                    <a:pt x="79" y="216"/>
                    <a:pt x="76" y="215"/>
                    <a:pt x="76" y="217"/>
                  </a:cubicBezTo>
                  <a:cubicBezTo>
                    <a:pt x="76" y="218"/>
                    <a:pt x="76" y="220"/>
                    <a:pt x="75" y="221"/>
                  </a:cubicBezTo>
                  <a:cubicBezTo>
                    <a:pt x="74" y="223"/>
                    <a:pt x="75" y="223"/>
                    <a:pt x="76" y="226"/>
                  </a:cubicBezTo>
                  <a:cubicBezTo>
                    <a:pt x="77" y="228"/>
                    <a:pt x="80" y="228"/>
                    <a:pt x="81" y="229"/>
                  </a:cubicBezTo>
                  <a:cubicBezTo>
                    <a:pt x="83" y="230"/>
                    <a:pt x="87" y="234"/>
                    <a:pt x="87" y="235"/>
                  </a:cubicBezTo>
                  <a:cubicBezTo>
                    <a:pt x="87" y="237"/>
                    <a:pt x="84" y="240"/>
                    <a:pt x="82" y="241"/>
                  </a:cubicBezTo>
                  <a:cubicBezTo>
                    <a:pt x="81" y="242"/>
                    <a:pt x="79" y="245"/>
                    <a:pt x="80" y="246"/>
                  </a:cubicBezTo>
                  <a:cubicBezTo>
                    <a:pt x="81" y="248"/>
                    <a:pt x="85" y="254"/>
                    <a:pt x="88" y="259"/>
                  </a:cubicBezTo>
                  <a:cubicBezTo>
                    <a:pt x="90" y="264"/>
                    <a:pt x="87" y="262"/>
                    <a:pt x="85" y="264"/>
                  </a:cubicBezTo>
                  <a:cubicBezTo>
                    <a:pt x="83" y="266"/>
                    <a:pt x="86" y="269"/>
                    <a:pt x="86" y="270"/>
                  </a:cubicBezTo>
                  <a:cubicBezTo>
                    <a:pt x="87" y="272"/>
                    <a:pt x="84" y="272"/>
                    <a:pt x="84" y="273"/>
                  </a:cubicBezTo>
                  <a:cubicBezTo>
                    <a:pt x="84" y="274"/>
                    <a:pt x="88" y="275"/>
                    <a:pt x="88" y="276"/>
                  </a:cubicBezTo>
                  <a:cubicBezTo>
                    <a:pt x="89" y="277"/>
                    <a:pt x="86" y="278"/>
                    <a:pt x="87" y="280"/>
                  </a:cubicBezTo>
                  <a:cubicBezTo>
                    <a:pt x="88" y="282"/>
                    <a:pt x="91" y="282"/>
                    <a:pt x="92" y="284"/>
                  </a:cubicBezTo>
                  <a:cubicBezTo>
                    <a:pt x="92" y="287"/>
                    <a:pt x="86" y="287"/>
                    <a:pt x="86" y="289"/>
                  </a:cubicBezTo>
                  <a:cubicBezTo>
                    <a:pt x="87" y="291"/>
                    <a:pt x="94" y="294"/>
                    <a:pt x="97" y="297"/>
                  </a:cubicBezTo>
                  <a:cubicBezTo>
                    <a:pt x="100" y="301"/>
                    <a:pt x="100" y="302"/>
                    <a:pt x="99" y="304"/>
                  </a:cubicBezTo>
                  <a:cubicBezTo>
                    <a:pt x="98" y="308"/>
                    <a:pt x="89" y="311"/>
                    <a:pt x="87" y="316"/>
                  </a:cubicBezTo>
                  <a:cubicBezTo>
                    <a:pt x="85" y="320"/>
                    <a:pt x="77" y="323"/>
                    <a:pt x="74" y="326"/>
                  </a:cubicBezTo>
                  <a:cubicBezTo>
                    <a:pt x="73" y="328"/>
                    <a:pt x="71" y="330"/>
                    <a:pt x="70" y="332"/>
                  </a:cubicBezTo>
                  <a:cubicBezTo>
                    <a:pt x="71" y="331"/>
                    <a:pt x="73" y="331"/>
                    <a:pt x="74" y="330"/>
                  </a:cubicBezTo>
                  <a:cubicBezTo>
                    <a:pt x="75" y="329"/>
                    <a:pt x="77" y="334"/>
                    <a:pt x="79" y="336"/>
                  </a:cubicBezTo>
                  <a:cubicBezTo>
                    <a:pt x="81" y="337"/>
                    <a:pt x="85" y="336"/>
                    <a:pt x="86" y="337"/>
                  </a:cubicBezTo>
                  <a:cubicBezTo>
                    <a:pt x="88" y="339"/>
                    <a:pt x="85" y="339"/>
                    <a:pt x="82" y="338"/>
                  </a:cubicBezTo>
                  <a:cubicBezTo>
                    <a:pt x="79" y="338"/>
                    <a:pt x="79" y="340"/>
                    <a:pt x="74" y="341"/>
                  </a:cubicBezTo>
                  <a:cubicBezTo>
                    <a:pt x="71" y="342"/>
                    <a:pt x="71" y="344"/>
                    <a:pt x="70" y="344"/>
                  </a:cubicBezTo>
                  <a:cubicBezTo>
                    <a:pt x="72" y="347"/>
                    <a:pt x="69" y="348"/>
                    <a:pt x="68" y="350"/>
                  </a:cubicBezTo>
                  <a:cubicBezTo>
                    <a:pt x="67" y="352"/>
                    <a:pt x="66" y="353"/>
                    <a:pt x="65" y="354"/>
                  </a:cubicBezTo>
                  <a:cubicBezTo>
                    <a:pt x="65" y="356"/>
                    <a:pt x="66" y="357"/>
                    <a:pt x="66" y="359"/>
                  </a:cubicBezTo>
                  <a:cubicBezTo>
                    <a:pt x="66" y="361"/>
                    <a:pt x="67" y="362"/>
                    <a:pt x="68" y="364"/>
                  </a:cubicBezTo>
                  <a:cubicBezTo>
                    <a:pt x="69" y="365"/>
                    <a:pt x="67" y="365"/>
                    <a:pt x="66" y="366"/>
                  </a:cubicBezTo>
                  <a:cubicBezTo>
                    <a:pt x="65" y="367"/>
                    <a:pt x="65" y="369"/>
                    <a:pt x="67" y="371"/>
                  </a:cubicBezTo>
                  <a:cubicBezTo>
                    <a:pt x="68" y="372"/>
                    <a:pt x="68" y="374"/>
                    <a:pt x="68" y="376"/>
                  </a:cubicBezTo>
                  <a:cubicBezTo>
                    <a:pt x="67" y="377"/>
                    <a:pt x="69" y="379"/>
                    <a:pt x="70" y="380"/>
                  </a:cubicBezTo>
                  <a:cubicBezTo>
                    <a:pt x="72" y="382"/>
                    <a:pt x="71" y="385"/>
                    <a:pt x="73" y="386"/>
                  </a:cubicBezTo>
                  <a:cubicBezTo>
                    <a:pt x="74" y="387"/>
                    <a:pt x="75" y="388"/>
                    <a:pt x="77" y="388"/>
                  </a:cubicBezTo>
                  <a:cubicBezTo>
                    <a:pt x="79" y="387"/>
                    <a:pt x="80" y="388"/>
                    <a:pt x="81" y="390"/>
                  </a:cubicBezTo>
                  <a:cubicBezTo>
                    <a:pt x="82" y="391"/>
                    <a:pt x="84" y="390"/>
                    <a:pt x="86" y="390"/>
                  </a:cubicBezTo>
                  <a:cubicBezTo>
                    <a:pt x="88" y="389"/>
                    <a:pt x="93" y="391"/>
                    <a:pt x="94" y="392"/>
                  </a:cubicBezTo>
                  <a:cubicBezTo>
                    <a:pt x="95" y="392"/>
                    <a:pt x="94" y="396"/>
                    <a:pt x="94" y="398"/>
                  </a:cubicBezTo>
                  <a:cubicBezTo>
                    <a:pt x="95" y="400"/>
                    <a:pt x="93" y="402"/>
                    <a:pt x="95" y="404"/>
                  </a:cubicBezTo>
                  <a:cubicBezTo>
                    <a:pt x="97" y="405"/>
                    <a:pt x="97" y="408"/>
                    <a:pt x="99" y="409"/>
                  </a:cubicBezTo>
                  <a:cubicBezTo>
                    <a:pt x="102" y="410"/>
                    <a:pt x="103" y="413"/>
                    <a:pt x="104" y="413"/>
                  </a:cubicBezTo>
                  <a:cubicBezTo>
                    <a:pt x="106" y="414"/>
                    <a:pt x="108" y="416"/>
                    <a:pt x="109" y="418"/>
                  </a:cubicBezTo>
                  <a:cubicBezTo>
                    <a:pt x="109" y="419"/>
                    <a:pt x="106" y="421"/>
                    <a:pt x="104" y="422"/>
                  </a:cubicBezTo>
                  <a:cubicBezTo>
                    <a:pt x="103" y="422"/>
                    <a:pt x="100" y="419"/>
                    <a:pt x="99" y="421"/>
                  </a:cubicBezTo>
                  <a:cubicBezTo>
                    <a:pt x="97" y="422"/>
                    <a:pt x="99" y="424"/>
                    <a:pt x="100" y="429"/>
                  </a:cubicBezTo>
                  <a:cubicBezTo>
                    <a:pt x="101" y="433"/>
                    <a:pt x="102" y="433"/>
                    <a:pt x="103" y="433"/>
                  </a:cubicBezTo>
                  <a:cubicBezTo>
                    <a:pt x="105" y="433"/>
                    <a:pt x="106" y="432"/>
                    <a:pt x="107" y="431"/>
                  </a:cubicBezTo>
                  <a:cubicBezTo>
                    <a:pt x="109" y="430"/>
                    <a:pt x="112" y="431"/>
                    <a:pt x="113" y="431"/>
                  </a:cubicBezTo>
                  <a:cubicBezTo>
                    <a:pt x="114" y="430"/>
                    <a:pt x="119" y="430"/>
                    <a:pt x="120" y="432"/>
                  </a:cubicBezTo>
                  <a:cubicBezTo>
                    <a:pt x="121" y="433"/>
                    <a:pt x="122" y="437"/>
                    <a:pt x="121" y="438"/>
                  </a:cubicBezTo>
                  <a:cubicBezTo>
                    <a:pt x="120" y="439"/>
                    <a:pt x="122" y="441"/>
                    <a:pt x="123" y="443"/>
                  </a:cubicBezTo>
                  <a:cubicBezTo>
                    <a:pt x="124" y="444"/>
                    <a:pt x="128" y="444"/>
                    <a:pt x="129" y="444"/>
                  </a:cubicBezTo>
                  <a:cubicBezTo>
                    <a:pt x="130" y="445"/>
                    <a:pt x="133" y="449"/>
                    <a:pt x="133" y="451"/>
                  </a:cubicBezTo>
                  <a:cubicBezTo>
                    <a:pt x="132" y="452"/>
                    <a:pt x="135" y="453"/>
                    <a:pt x="136" y="452"/>
                  </a:cubicBezTo>
                  <a:cubicBezTo>
                    <a:pt x="137" y="452"/>
                    <a:pt x="138" y="453"/>
                    <a:pt x="140" y="454"/>
                  </a:cubicBezTo>
                  <a:cubicBezTo>
                    <a:pt x="141" y="455"/>
                    <a:pt x="143" y="455"/>
                    <a:pt x="144" y="454"/>
                  </a:cubicBezTo>
                  <a:cubicBezTo>
                    <a:pt x="146" y="453"/>
                    <a:pt x="148" y="452"/>
                    <a:pt x="149" y="453"/>
                  </a:cubicBezTo>
                  <a:cubicBezTo>
                    <a:pt x="150" y="455"/>
                    <a:pt x="153" y="457"/>
                    <a:pt x="153" y="458"/>
                  </a:cubicBezTo>
                  <a:cubicBezTo>
                    <a:pt x="153" y="459"/>
                    <a:pt x="157" y="458"/>
                    <a:pt x="160" y="459"/>
                  </a:cubicBezTo>
                  <a:cubicBezTo>
                    <a:pt x="162" y="460"/>
                    <a:pt x="164" y="460"/>
                    <a:pt x="167" y="461"/>
                  </a:cubicBezTo>
                  <a:cubicBezTo>
                    <a:pt x="169" y="462"/>
                    <a:pt x="171" y="462"/>
                    <a:pt x="172" y="464"/>
                  </a:cubicBezTo>
                  <a:cubicBezTo>
                    <a:pt x="172" y="465"/>
                    <a:pt x="169" y="467"/>
                    <a:pt x="169" y="467"/>
                  </a:cubicBezTo>
                  <a:cubicBezTo>
                    <a:pt x="169" y="468"/>
                    <a:pt x="171" y="469"/>
                    <a:pt x="171" y="470"/>
                  </a:cubicBezTo>
                  <a:cubicBezTo>
                    <a:pt x="171" y="471"/>
                    <a:pt x="169" y="471"/>
                    <a:pt x="168" y="472"/>
                  </a:cubicBezTo>
                  <a:cubicBezTo>
                    <a:pt x="168" y="473"/>
                    <a:pt x="170" y="474"/>
                    <a:pt x="170" y="475"/>
                  </a:cubicBezTo>
                  <a:cubicBezTo>
                    <a:pt x="170" y="476"/>
                    <a:pt x="169" y="479"/>
                    <a:pt x="169" y="480"/>
                  </a:cubicBezTo>
                  <a:cubicBezTo>
                    <a:pt x="169" y="481"/>
                    <a:pt x="163" y="480"/>
                    <a:pt x="162" y="480"/>
                  </a:cubicBezTo>
                  <a:cubicBezTo>
                    <a:pt x="160" y="480"/>
                    <a:pt x="156" y="484"/>
                    <a:pt x="155" y="484"/>
                  </a:cubicBezTo>
                  <a:cubicBezTo>
                    <a:pt x="154" y="485"/>
                    <a:pt x="155" y="487"/>
                    <a:pt x="155" y="488"/>
                  </a:cubicBezTo>
                  <a:cubicBezTo>
                    <a:pt x="159" y="488"/>
                    <a:pt x="163" y="487"/>
                    <a:pt x="164" y="488"/>
                  </a:cubicBezTo>
                  <a:cubicBezTo>
                    <a:pt x="164" y="490"/>
                    <a:pt x="155" y="494"/>
                    <a:pt x="153" y="494"/>
                  </a:cubicBezTo>
                  <a:cubicBezTo>
                    <a:pt x="151" y="495"/>
                    <a:pt x="156" y="498"/>
                    <a:pt x="156" y="499"/>
                  </a:cubicBezTo>
                  <a:cubicBezTo>
                    <a:pt x="156" y="501"/>
                    <a:pt x="151" y="501"/>
                    <a:pt x="151" y="504"/>
                  </a:cubicBezTo>
                  <a:cubicBezTo>
                    <a:pt x="152" y="507"/>
                    <a:pt x="150" y="508"/>
                    <a:pt x="147" y="508"/>
                  </a:cubicBezTo>
                  <a:cubicBezTo>
                    <a:pt x="144" y="508"/>
                    <a:pt x="143" y="509"/>
                    <a:pt x="144" y="509"/>
                  </a:cubicBezTo>
                  <a:cubicBezTo>
                    <a:pt x="146" y="510"/>
                    <a:pt x="146" y="513"/>
                    <a:pt x="151" y="515"/>
                  </a:cubicBezTo>
                  <a:cubicBezTo>
                    <a:pt x="156" y="516"/>
                    <a:pt x="162" y="521"/>
                    <a:pt x="167" y="526"/>
                  </a:cubicBezTo>
                  <a:cubicBezTo>
                    <a:pt x="167" y="527"/>
                    <a:pt x="168" y="527"/>
                    <a:pt x="169" y="528"/>
                  </a:cubicBezTo>
                  <a:cubicBezTo>
                    <a:pt x="170" y="527"/>
                    <a:pt x="171" y="527"/>
                    <a:pt x="172" y="526"/>
                  </a:cubicBezTo>
                  <a:cubicBezTo>
                    <a:pt x="175" y="526"/>
                    <a:pt x="180" y="528"/>
                    <a:pt x="182" y="529"/>
                  </a:cubicBezTo>
                  <a:cubicBezTo>
                    <a:pt x="185" y="531"/>
                    <a:pt x="194" y="529"/>
                    <a:pt x="195" y="531"/>
                  </a:cubicBezTo>
                  <a:cubicBezTo>
                    <a:pt x="196" y="532"/>
                    <a:pt x="199" y="534"/>
                    <a:pt x="200" y="534"/>
                  </a:cubicBezTo>
                  <a:cubicBezTo>
                    <a:pt x="202" y="534"/>
                    <a:pt x="204" y="538"/>
                    <a:pt x="206" y="537"/>
                  </a:cubicBezTo>
                  <a:cubicBezTo>
                    <a:pt x="207" y="535"/>
                    <a:pt x="213" y="535"/>
                    <a:pt x="214" y="535"/>
                  </a:cubicBezTo>
                  <a:cubicBezTo>
                    <a:pt x="216" y="535"/>
                    <a:pt x="216" y="537"/>
                    <a:pt x="217" y="537"/>
                  </a:cubicBezTo>
                  <a:cubicBezTo>
                    <a:pt x="219" y="537"/>
                    <a:pt x="219" y="542"/>
                    <a:pt x="220" y="542"/>
                  </a:cubicBezTo>
                  <a:cubicBezTo>
                    <a:pt x="221" y="541"/>
                    <a:pt x="225" y="545"/>
                    <a:pt x="228" y="545"/>
                  </a:cubicBezTo>
                  <a:cubicBezTo>
                    <a:pt x="230" y="546"/>
                    <a:pt x="233" y="550"/>
                    <a:pt x="234" y="550"/>
                  </a:cubicBezTo>
                  <a:cubicBezTo>
                    <a:pt x="235" y="550"/>
                    <a:pt x="237" y="552"/>
                    <a:pt x="238" y="550"/>
                  </a:cubicBezTo>
                  <a:cubicBezTo>
                    <a:pt x="239" y="548"/>
                    <a:pt x="242" y="549"/>
                    <a:pt x="243" y="546"/>
                  </a:cubicBezTo>
                  <a:cubicBezTo>
                    <a:pt x="239" y="540"/>
                    <a:pt x="233" y="534"/>
                    <a:pt x="234" y="531"/>
                  </a:cubicBezTo>
                  <a:cubicBezTo>
                    <a:pt x="234" y="527"/>
                    <a:pt x="236" y="524"/>
                    <a:pt x="230" y="520"/>
                  </a:cubicBezTo>
                  <a:cubicBezTo>
                    <a:pt x="225" y="515"/>
                    <a:pt x="231" y="512"/>
                    <a:pt x="235" y="508"/>
                  </a:cubicBezTo>
                  <a:cubicBezTo>
                    <a:pt x="238" y="503"/>
                    <a:pt x="245" y="502"/>
                    <a:pt x="250" y="499"/>
                  </a:cubicBezTo>
                  <a:cubicBezTo>
                    <a:pt x="249" y="498"/>
                    <a:pt x="248" y="497"/>
                    <a:pt x="247" y="497"/>
                  </a:cubicBezTo>
                  <a:cubicBezTo>
                    <a:pt x="243" y="495"/>
                    <a:pt x="242" y="494"/>
                    <a:pt x="245" y="493"/>
                  </a:cubicBezTo>
                  <a:cubicBezTo>
                    <a:pt x="248" y="492"/>
                    <a:pt x="246" y="491"/>
                    <a:pt x="244" y="488"/>
                  </a:cubicBezTo>
                  <a:cubicBezTo>
                    <a:pt x="241" y="485"/>
                    <a:pt x="240" y="482"/>
                    <a:pt x="239" y="482"/>
                  </a:cubicBezTo>
                  <a:cubicBezTo>
                    <a:pt x="237" y="482"/>
                    <a:pt x="235" y="482"/>
                    <a:pt x="233" y="482"/>
                  </a:cubicBezTo>
                  <a:cubicBezTo>
                    <a:pt x="230" y="483"/>
                    <a:pt x="231" y="480"/>
                    <a:pt x="231" y="478"/>
                  </a:cubicBezTo>
                  <a:cubicBezTo>
                    <a:pt x="231" y="475"/>
                    <a:pt x="227" y="476"/>
                    <a:pt x="226" y="475"/>
                  </a:cubicBezTo>
                  <a:cubicBezTo>
                    <a:pt x="225" y="473"/>
                    <a:pt x="227" y="470"/>
                    <a:pt x="228" y="469"/>
                  </a:cubicBezTo>
                  <a:cubicBezTo>
                    <a:pt x="229" y="469"/>
                    <a:pt x="231" y="468"/>
                    <a:pt x="231" y="467"/>
                  </a:cubicBezTo>
                  <a:cubicBezTo>
                    <a:pt x="231" y="466"/>
                    <a:pt x="227" y="465"/>
                    <a:pt x="228" y="463"/>
                  </a:cubicBezTo>
                  <a:cubicBezTo>
                    <a:pt x="230" y="460"/>
                    <a:pt x="233" y="460"/>
                    <a:pt x="233" y="457"/>
                  </a:cubicBezTo>
                  <a:cubicBezTo>
                    <a:pt x="233" y="455"/>
                    <a:pt x="235" y="452"/>
                    <a:pt x="238" y="454"/>
                  </a:cubicBezTo>
                  <a:cubicBezTo>
                    <a:pt x="240" y="456"/>
                    <a:pt x="242" y="461"/>
                    <a:pt x="245" y="460"/>
                  </a:cubicBezTo>
                  <a:cubicBezTo>
                    <a:pt x="248" y="459"/>
                    <a:pt x="246" y="456"/>
                    <a:pt x="245" y="455"/>
                  </a:cubicBezTo>
                  <a:cubicBezTo>
                    <a:pt x="245" y="453"/>
                    <a:pt x="244" y="451"/>
                    <a:pt x="248" y="450"/>
                  </a:cubicBezTo>
                  <a:cubicBezTo>
                    <a:pt x="251" y="449"/>
                    <a:pt x="249" y="446"/>
                    <a:pt x="252" y="446"/>
                  </a:cubicBezTo>
                  <a:cubicBezTo>
                    <a:pt x="255" y="446"/>
                    <a:pt x="259" y="443"/>
                    <a:pt x="261" y="442"/>
                  </a:cubicBezTo>
                  <a:cubicBezTo>
                    <a:pt x="262" y="441"/>
                    <a:pt x="266" y="439"/>
                    <a:pt x="267" y="440"/>
                  </a:cubicBezTo>
                  <a:cubicBezTo>
                    <a:pt x="269" y="441"/>
                    <a:pt x="271" y="443"/>
                    <a:pt x="272" y="440"/>
                  </a:cubicBezTo>
                  <a:cubicBezTo>
                    <a:pt x="273" y="438"/>
                    <a:pt x="277" y="439"/>
                    <a:pt x="278" y="440"/>
                  </a:cubicBezTo>
                  <a:cubicBezTo>
                    <a:pt x="278" y="442"/>
                    <a:pt x="285" y="442"/>
                    <a:pt x="287" y="443"/>
                  </a:cubicBezTo>
                  <a:cubicBezTo>
                    <a:pt x="290" y="445"/>
                    <a:pt x="295" y="448"/>
                    <a:pt x="295" y="449"/>
                  </a:cubicBezTo>
                  <a:cubicBezTo>
                    <a:pt x="295" y="451"/>
                    <a:pt x="297" y="453"/>
                    <a:pt x="297" y="450"/>
                  </a:cubicBezTo>
                  <a:cubicBezTo>
                    <a:pt x="297" y="448"/>
                    <a:pt x="299" y="448"/>
                    <a:pt x="302" y="450"/>
                  </a:cubicBezTo>
                  <a:cubicBezTo>
                    <a:pt x="305" y="452"/>
                    <a:pt x="309" y="451"/>
                    <a:pt x="310" y="449"/>
                  </a:cubicBezTo>
                  <a:cubicBezTo>
                    <a:pt x="310" y="448"/>
                    <a:pt x="316" y="445"/>
                    <a:pt x="318" y="447"/>
                  </a:cubicBezTo>
                  <a:cubicBezTo>
                    <a:pt x="320" y="448"/>
                    <a:pt x="320" y="449"/>
                    <a:pt x="323" y="447"/>
                  </a:cubicBezTo>
                  <a:cubicBezTo>
                    <a:pt x="325" y="445"/>
                    <a:pt x="330" y="445"/>
                    <a:pt x="331" y="448"/>
                  </a:cubicBezTo>
                  <a:cubicBezTo>
                    <a:pt x="332" y="450"/>
                    <a:pt x="334" y="450"/>
                    <a:pt x="336" y="450"/>
                  </a:cubicBezTo>
                  <a:cubicBezTo>
                    <a:pt x="339" y="450"/>
                    <a:pt x="339" y="454"/>
                    <a:pt x="341" y="453"/>
                  </a:cubicBezTo>
                  <a:cubicBezTo>
                    <a:pt x="342" y="452"/>
                    <a:pt x="342" y="448"/>
                    <a:pt x="344" y="449"/>
                  </a:cubicBezTo>
                  <a:cubicBezTo>
                    <a:pt x="345" y="449"/>
                    <a:pt x="347" y="451"/>
                    <a:pt x="350" y="451"/>
                  </a:cubicBezTo>
                  <a:cubicBezTo>
                    <a:pt x="353" y="451"/>
                    <a:pt x="355" y="451"/>
                    <a:pt x="355" y="448"/>
                  </a:cubicBezTo>
                  <a:cubicBezTo>
                    <a:pt x="355" y="446"/>
                    <a:pt x="355" y="442"/>
                    <a:pt x="353" y="442"/>
                  </a:cubicBezTo>
                  <a:cubicBezTo>
                    <a:pt x="351" y="442"/>
                    <a:pt x="349" y="441"/>
                    <a:pt x="347" y="441"/>
                  </a:cubicBezTo>
                  <a:cubicBezTo>
                    <a:pt x="345" y="441"/>
                    <a:pt x="342" y="437"/>
                    <a:pt x="345" y="436"/>
                  </a:cubicBezTo>
                  <a:cubicBezTo>
                    <a:pt x="347" y="435"/>
                    <a:pt x="351" y="433"/>
                    <a:pt x="350" y="432"/>
                  </a:cubicBezTo>
                  <a:cubicBezTo>
                    <a:pt x="349" y="430"/>
                    <a:pt x="348" y="426"/>
                    <a:pt x="351" y="426"/>
                  </a:cubicBezTo>
                  <a:cubicBezTo>
                    <a:pt x="354" y="425"/>
                    <a:pt x="361" y="425"/>
                    <a:pt x="360" y="424"/>
                  </a:cubicBezTo>
                  <a:cubicBezTo>
                    <a:pt x="360" y="423"/>
                    <a:pt x="354" y="422"/>
                    <a:pt x="353" y="420"/>
                  </a:cubicBezTo>
                  <a:cubicBezTo>
                    <a:pt x="352" y="418"/>
                    <a:pt x="351" y="414"/>
                    <a:pt x="352" y="413"/>
                  </a:cubicBezTo>
                  <a:cubicBezTo>
                    <a:pt x="354" y="413"/>
                    <a:pt x="357" y="414"/>
                    <a:pt x="360" y="413"/>
                  </a:cubicBezTo>
                  <a:cubicBezTo>
                    <a:pt x="362" y="412"/>
                    <a:pt x="367" y="414"/>
                    <a:pt x="370" y="412"/>
                  </a:cubicBezTo>
                  <a:cubicBezTo>
                    <a:pt x="373" y="410"/>
                    <a:pt x="379" y="409"/>
                    <a:pt x="382" y="409"/>
                  </a:cubicBezTo>
                  <a:cubicBezTo>
                    <a:pt x="386" y="409"/>
                    <a:pt x="388" y="407"/>
                    <a:pt x="391" y="407"/>
                  </a:cubicBezTo>
                  <a:cubicBezTo>
                    <a:pt x="394" y="406"/>
                    <a:pt x="401" y="405"/>
                    <a:pt x="403" y="404"/>
                  </a:cubicBezTo>
                  <a:cubicBezTo>
                    <a:pt x="405" y="404"/>
                    <a:pt x="415" y="402"/>
                    <a:pt x="415" y="400"/>
                  </a:cubicBezTo>
                  <a:cubicBezTo>
                    <a:pt x="416" y="398"/>
                    <a:pt x="424" y="397"/>
                    <a:pt x="426" y="398"/>
                  </a:cubicBezTo>
                  <a:cubicBezTo>
                    <a:pt x="428" y="399"/>
                    <a:pt x="430" y="399"/>
                    <a:pt x="432" y="399"/>
                  </a:cubicBezTo>
                  <a:cubicBezTo>
                    <a:pt x="434" y="398"/>
                    <a:pt x="438" y="400"/>
                    <a:pt x="438" y="402"/>
                  </a:cubicBezTo>
                  <a:cubicBezTo>
                    <a:pt x="437" y="404"/>
                    <a:pt x="439" y="406"/>
                    <a:pt x="439" y="408"/>
                  </a:cubicBezTo>
                  <a:cubicBezTo>
                    <a:pt x="439" y="410"/>
                    <a:pt x="437" y="410"/>
                    <a:pt x="438" y="412"/>
                  </a:cubicBezTo>
                  <a:cubicBezTo>
                    <a:pt x="439" y="413"/>
                    <a:pt x="444" y="412"/>
                    <a:pt x="446" y="410"/>
                  </a:cubicBezTo>
                  <a:cubicBezTo>
                    <a:pt x="447" y="409"/>
                    <a:pt x="449" y="411"/>
                    <a:pt x="449" y="412"/>
                  </a:cubicBezTo>
                  <a:cubicBezTo>
                    <a:pt x="449" y="414"/>
                    <a:pt x="451" y="415"/>
                    <a:pt x="451" y="413"/>
                  </a:cubicBezTo>
                  <a:cubicBezTo>
                    <a:pt x="451" y="411"/>
                    <a:pt x="454" y="412"/>
                    <a:pt x="455" y="413"/>
                  </a:cubicBezTo>
                  <a:cubicBezTo>
                    <a:pt x="456" y="415"/>
                    <a:pt x="460" y="412"/>
                    <a:pt x="460" y="414"/>
                  </a:cubicBezTo>
                  <a:cubicBezTo>
                    <a:pt x="460" y="416"/>
                    <a:pt x="455" y="417"/>
                    <a:pt x="457" y="419"/>
                  </a:cubicBezTo>
                  <a:cubicBezTo>
                    <a:pt x="459" y="421"/>
                    <a:pt x="460" y="417"/>
                    <a:pt x="463" y="418"/>
                  </a:cubicBezTo>
                  <a:cubicBezTo>
                    <a:pt x="466" y="419"/>
                    <a:pt x="470" y="415"/>
                    <a:pt x="472" y="414"/>
                  </a:cubicBezTo>
                  <a:cubicBezTo>
                    <a:pt x="475" y="414"/>
                    <a:pt x="478" y="411"/>
                    <a:pt x="480" y="410"/>
                  </a:cubicBezTo>
                  <a:cubicBezTo>
                    <a:pt x="482" y="409"/>
                    <a:pt x="487" y="409"/>
                    <a:pt x="486" y="410"/>
                  </a:cubicBezTo>
                  <a:cubicBezTo>
                    <a:pt x="484" y="412"/>
                    <a:pt x="482" y="415"/>
                    <a:pt x="488" y="417"/>
                  </a:cubicBezTo>
                  <a:cubicBezTo>
                    <a:pt x="494" y="419"/>
                    <a:pt x="500" y="430"/>
                    <a:pt x="504" y="435"/>
                  </a:cubicBezTo>
                  <a:cubicBezTo>
                    <a:pt x="507" y="441"/>
                    <a:pt x="510" y="450"/>
                    <a:pt x="512" y="450"/>
                  </a:cubicBezTo>
                  <a:cubicBezTo>
                    <a:pt x="514" y="450"/>
                    <a:pt x="515" y="445"/>
                    <a:pt x="517" y="445"/>
                  </a:cubicBezTo>
                  <a:cubicBezTo>
                    <a:pt x="520" y="444"/>
                    <a:pt x="521" y="449"/>
                    <a:pt x="524" y="449"/>
                  </a:cubicBezTo>
                  <a:cubicBezTo>
                    <a:pt x="526" y="450"/>
                    <a:pt x="530" y="452"/>
                    <a:pt x="532" y="451"/>
                  </a:cubicBezTo>
                  <a:cubicBezTo>
                    <a:pt x="534" y="450"/>
                    <a:pt x="539" y="447"/>
                    <a:pt x="540" y="448"/>
                  </a:cubicBezTo>
                  <a:cubicBezTo>
                    <a:pt x="542" y="449"/>
                    <a:pt x="544" y="449"/>
                    <a:pt x="546" y="453"/>
                  </a:cubicBezTo>
                  <a:cubicBezTo>
                    <a:pt x="547" y="456"/>
                    <a:pt x="549" y="457"/>
                    <a:pt x="551" y="457"/>
                  </a:cubicBezTo>
                  <a:cubicBezTo>
                    <a:pt x="552" y="457"/>
                    <a:pt x="553" y="459"/>
                    <a:pt x="553" y="460"/>
                  </a:cubicBezTo>
                  <a:cubicBezTo>
                    <a:pt x="553" y="462"/>
                    <a:pt x="555" y="464"/>
                    <a:pt x="557" y="464"/>
                  </a:cubicBezTo>
                  <a:cubicBezTo>
                    <a:pt x="558" y="464"/>
                    <a:pt x="562" y="463"/>
                    <a:pt x="564" y="463"/>
                  </a:cubicBezTo>
                  <a:cubicBezTo>
                    <a:pt x="565" y="462"/>
                    <a:pt x="566" y="461"/>
                    <a:pt x="567" y="463"/>
                  </a:cubicBezTo>
                  <a:cubicBezTo>
                    <a:pt x="567" y="465"/>
                    <a:pt x="569" y="467"/>
                    <a:pt x="571" y="467"/>
                  </a:cubicBezTo>
                  <a:cubicBezTo>
                    <a:pt x="572" y="467"/>
                    <a:pt x="575" y="469"/>
                    <a:pt x="575" y="467"/>
                  </a:cubicBezTo>
                  <a:cubicBezTo>
                    <a:pt x="576" y="466"/>
                    <a:pt x="580" y="465"/>
                    <a:pt x="581" y="465"/>
                  </a:cubicBezTo>
                  <a:cubicBezTo>
                    <a:pt x="583" y="465"/>
                    <a:pt x="588" y="464"/>
                    <a:pt x="589" y="462"/>
                  </a:cubicBezTo>
                  <a:cubicBezTo>
                    <a:pt x="590" y="459"/>
                    <a:pt x="594" y="459"/>
                    <a:pt x="595" y="458"/>
                  </a:cubicBezTo>
                  <a:cubicBezTo>
                    <a:pt x="597" y="456"/>
                    <a:pt x="600" y="456"/>
                    <a:pt x="601" y="454"/>
                  </a:cubicBezTo>
                  <a:cubicBezTo>
                    <a:pt x="602" y="453"/>
                    <a:pt x="606" y="453"/>
                    <a:pt x="607" y="452"/>
                  </a:cubicBezTo>
                  <a:cubicBezTo>
                    <a:pt x="607" y="450"/>
                    <a:pt x="611" y="450"/>
                    <a:pt x="613" y="451"/>
                  </a:cubicBezTo>
                  <a:cubicBezTo>
                    <a:pt x="614" y="451"/>
                    <a:pt x="623" y="453"/>
                    <a:pt x="624" y="453"/>
                  </a:cubicBezTo>
                  <a:cubicBezTo>
                    <a:pt x="625" y="452"/>
                    <a:pt x="626" y="457"/>
                    <a:pt x="627" y="457"/>
                  </a:cubicBezTo>
                  <a:cubicBezTo>
                    <a:pt x="628" y="458"/>
                    <a:pt x="633" y="461"/>
                    <a:pt x="634" y="460"/>
                  </a:cubicBezTo>
                  <a:cubicBezTo>
                    <a:pt x="635" y="459"/>
                    <a:pt x="638" y="458"/>
                    <a:pt x="641" y="460"/>
                  </a:cubicBezTo>
                  <a:cubicBezTo>
                    <a:pt x="643" y="461"/>
                    <a:pt x="646" y="463"/>
                    <a:pt x="647" y="461"/>
                  </a:cubicBezTo>
                  <a:cubicBezTo>
                    <a:pt x="648" y="460"/>
                    <a:pt x="653" y="459"/>
                    <a:pt x="654" y="458"/>
                  </a:cubicBezTo>
                  <a:cubicBezTo>
                    <a:pt x="654" y="457"/>
                    <a:pt x="655" y="454"/>
                    <a:pt x="654" y="453"/>
                  </a:cubicBezTo>
                  <a:cubicBezTo>
                    <a:pt x="653" y="452"/>
                    <a:pt x="651" y="448"/>
                    <a:pt x="651" y="446"/>
                  </a:cubicBezTo>
                  <a:cubicBezTo>
                    <a:pt x="650" y="444"/>
                    <a:pt x="654" y="443"/>
                    <a:pt x="654" y="442"/>
                  </a:cubicBezTo>
                  <a:cubicBezTo>
                    <a:pt x="655" y="440"/>
                    <a:pt x="658" y="440"/>
                    <a:pt x="659" y="439"/>
                  </a:cubicBezTo>
                  <a:cubicBezTo>
                    <a:pt x="660" y="438"/>
                    <a:pt x="660" y="435"/>
                    <a:pt x="662" y="436"/>
                  </a:cubicBezTo>
                  <a:cubicBezTo>
                    <a:pt x="664" y="436"/>
                    <a:pt x="667" y="438"/>
                    <a:pt x="668" y="438"/>
                  </a:cubicBezTo>
                  <a:cubicBezTo>
                    <a:pt x="669" y="439"/>
                    <a:pt x="672" y="440"/>
                    <a:pt x="673" y="440"/>
                  </a:cubicBezTo>
                  <a:cubicBezTo>
                    <a:pt x="675" y="440"/>
                    <a:pt x="678" y="441"/>
                    <a:pt x="679" y="442"/>
                  </a:cubicBezTo>
                  <a:cubicBezTo>
                    <a:pt x="681" y="443"/>
                    <a:pt x="687" y="443"/>
                    <a:pt x="688" y="445"/>
                  </a:cubicBezTo>
                  <a:cubicBezTo>
                    <a:pt x="689" y="446"/>
                    <a:pt x="687" y="450"/>
                    <a:pt x="689" y="452"/>
                  </a:cubicBezTo>
                  <a:cubicBezTo>
                    <a:pt x="690" y="453"/>
                    <a:pt x="693" y="457"/>
                    <a:pt x="694" y="456"/>
                  </a:cubicBezTo>
                  <a:cubicBezTo>
                    <a:pt x="695" y="455"/>
                    <a:pt x="700" y="458"/>
                    <a:pt x="701" y="458"/>
                  </a:cubicBezTo>
                  <a:cubicBezTo>
                    <a:pt x="703" y="458"/>
                    <a:pt x="706" y="455"/>
                    <a:pt x="707" y="455"/>
                  </a:cubicBezTo>
                  <a:cubicBezTo>
                    <a:pt x="709" y="455"/>
                    <a:pt x="714" y="454"/>
                    <a:pt x="715" y="454"/>
                  </a:cubicBezTo>
                  <a:cubicBezTo>
                    <a:pt x="717" y="454"/>
                    <a:pt x="722" y="456"/>
                    <a:pt x="723" y="456"/>
                  </a:cubicBezTo>
                  <a:cubicBezTo>
                    <a:pt x="724" y="455"/>
                    <a:pt x="729" y="456"/>
                    <a:pt x="729" y="458"/>
                  </a:cubicBezTo>
                  <a:cubicBezTo>
                    <a:pt x="730" y="459"/>
                    <a:pt x="736" y="459"/>
                    <a:pt x="736" y="461"/>
                  </a:cubicBezTo>
                  <a:cubicBezTo>
                    <a:pt x="736" y="463"/>
                    <a:pt x="740" y="464"/>
                    <a:pt x="741" y="466"/>
                  </a:cubicBezTo>
                  <a:cubicBezTo>
                    <a:pt x="742" y="468"/>
                    <a:pt x="750" y="466"/>
                    <a:pt x="751" y="468"/>
                  </a:cubicBezTo>
                  <a:cubicBezTo>
                    <a:pt x="753" y="469"/>
                    <a:pt x="762" y="469"/>
                    <a:pt x="763" y="468"/>
                  </a:cubicBezTo>
                  <a:cubicBezTo>
                    <a:pt x="763" y="467"/>
                    <a:pt x="772" y="466"/>
                    <a:pt x="774" y="465"/>
                  </a:cubicBezTo>
                  <a:cubicBezTo>
                    <a:pt x="775" y="464"/>
                    <a:pt x="780" y="464"/>
                    <a:pt x="780" y="462"/>
                  </a:cubicBezTo>
                  <a:cubicBezTo>
                    <a:pt x="781" y="461"/>
                    <a:pt x="785" y="459"/>
                    <a:pt x="787" y="458"/>
                  </a:cubicBezTo>
                  <a:cubicBezTo>
                    <a:pt x="789" y="456"/>
                    <a:pt x="797" y="457"/>
                    <a:pt x="797" y="458"/>
                  </a:cubicBezTo>
                  <a:cubicBezTo>
                    <a:pt x="798" y="460"/>
                    <a:pt x="803" y="461"/>
                    <a:pt x="805" y="460"/>
                  </a:cubicBezTo>
                  <a:cubicBezTo>
                    <a:pt x="807" y="459"/>
                    <a:pt x="812" y="460"/>
                    <a:pt x="813" y="462"/>
                  </a:cubicBezTo>
                  <a:cubicBezTo>
                    <a:pt x="813" y="464"/>
                    <a:pt x="819" y="465"/>
                    <a:pt x="821" y="464"/>
                  </a:cubicBezTo>
                  <a:cubicBezTo>
                    <a:pt x="822" y="464"/>
                    <a:pt x="827" y="460"/>
                    <a:pt x="829" y="460"/>
                  </a:cubicBezTo>
                  <a:cubicBezTo>
                    <a:pt x="831" y="460"/>
                    <a:pt x="833" y="458"/>
                    <a:pt x="833" y="456"/>
                  </a:cubicBezTo>
                  <a:cubicBezTo>
                    <a:pt x="832" y="454"/>
                    <a:pt x="836" y="449"/>
                    <a:pt x="837" y="447"/>
                  </a:cubicBezTo>
                  <a:cubicBezTo>
                    <a:pt x="837" y="445"/>
                    <a:pt x="841" y="440"/>
                    <a:pt x="842" y="439"/>
                  </a:cubicBezTo>
                  <a:cubicBezTo>
                    <a:pt x="843" y="439"/>
                    <a:pt x="846" y="437"/>
                    <a:pt x="846" y="435"/>
                  </a:cubicBezTo>
                  <a:cubicBezTo>
                    <a:pt x="845" y="434"/>
                    <a:pt x="845" y="429"/>
                    <a:pt x="843" y="429"/>
                  </a:cubicBezTo>
                  <a:cubicBezTo>
                    <a:pt x="842" y="429"/>
                    <a:pt x="839" y="429"/>
                    <a:pt x="842" y="425"/>
                  </a:cubicBezTo>
                  <a:cubicBezTo>
                    <a:pt x="846" y="420"/>
                    <a:pt x="852" y="421"/>
                    <a:pt x="853" y="421"/>
                  </a:cubicBezTo>
                  <a:cubicBezTo>
                    <a:pt x="854" y="421"/>
                    <a:pt x="862" y="419"/>
                    <a:pt x="865" y="420"/>
                  </a:cubicBezTo>
                  <a:cubicBezTo>
                    <a:pt x="869" y="421"/>
                    <a:pt x="871" y="420"/>
                    <a:pt x="875" y="422"/>
                  </a:cubicBezTo>
                  <a:cubicBezTo>
                    <a:pt x="879" y="424"/>
                    <a:pt x="884" y="423"/>
                    <a:pt x="885" y="425"/>
                  </a:cubicBezTo>
                  <a:cubicBezTo>
                    <a:pt x="886" y="426"/>
                    <a:pt x="891" y="428"/>
                    <a:pt x="891" y="431"/>
                  </a:cubicBezTo>
                  <a:cubicBezTo>
                    <a:pt x="890" y="434"/>
                    <a:pt x="893" y="432"/>
                    <a:pt x="895" y="439"/>
                  </a:cubicBezTo>
                  <a:cubicBezTo>
                    <a:pt x="896" y="445"/>
                    <a:pt x="899" y="446"/>
                    <a:pt x="900" y="449"/>
                  </a:cubicBezTo>
                  <a:cubicBezTo>
                    <a:pt x="900" y="452"/>
                    <a:pt x="904" y="457"/>
                    <a:pt x="904" y="459"/>
                  </a:cubicBezTo>
                  <a:cubicBezTo>
                    <a:pt x="903" y="461"/>
                    <a:pt x="903" y="463"/>
                    <a:pt x="907" y="464"/>
                  </a:cubicBezTo>
                  <a:cubicBezTo>
                    <a:pt x="911" y="464"/>
                    <a:pt x="914" y="467"/>
                    <a:pt x="915" y="467"/>
                  </a:cubicBezTo>
                  <a:cubicBezTo>
                    <a:pt x="916" y="466"/>
                    <a:pt x="921" y="468"/>
                    <a:pt x="924" y="470"/>
                  </a:cubicBezTo>
                  <a:cubicBezTo>
                    <a:pt x="926" y="473"/>
                    <a:pt x="930" y="472"/>
                    <a:pt x="930" y="474"/>
                  </a:cubicBezTo>
                  <a:cubicBezTo>
                    <a:pt x="929" y="477"/>
                    <a:pt x="932" y="479"/>
                    <a:pt x="931" y="481"/>
                  </a:cubicBezTo>
                  <a:cubicBezTo>
                    <a:pt x="931" y="484"/>
                    <a:pt x="936" y="485"/>
                    <a:pt x="940" y="485"/>
                  </a:cubicBezTo>
                  <a:cubicBezTo>
                    <a:pt x="943" y="484"/>
                    <a:pt x="946" y="486"/>
                    <a:pt x="947" y="483"/>
                  </a:cubicBezTo>
                  <a:cubicBezTo>
                    <a:pt x="949" y="480"/>
                    <a:pt x="954" y="481"/>
                    <a:pt x="955" y="480"/>
                  </a:cubicBezTo>
                  <a:cubicBezTo>
                    <a:pt x="957" y="479"/>
                    <a:pt x="962" y="477"/>
                    <a:pt x="962" y="482"/>
                  </a:cubicBezTo>
                  <a:cubicBezTo>
                    <a:pt x="962" y="486"/>
                    <a:pt x="965" y="487"/>
                    <a:pt x="962" y="489"/>
                  </a:cubicBezTo>
                  <a:cubicBezTo>
                    <a:pt x="960" y="490"/>
                    <a:pt x="959" y="497"/>
                    <a:pt x="958" y="499"/>
                  </a:cubicBezTo>
                  <a:cubicBezTo>
                    <a:pt x="957" y="502"/>
                    <a:pt x="953" y="503"/>
                    <a:pt x="953" y="506"/>
                  </a:cubicBezTo>
                  <a:cubicBezTo>
                    <a:pt x="952" y="509"/>
                    <a:pt x="949" y="509"/>
                    <a:pt x="949" y="511"/>
                  </a:cubicBezTo>
                  <a:cubicBezTo>
                    <a:pt x="949" y="514"/>
                    <a:pt x="944" y="513"/>
                    <a:pt x="941" y="511"/>
                  </a:cubicBezTo>
                  <a:cubicBezTo>
                    <a:pt x="939" y="510"/>
                    <a:pt x="936" y="515"/>
                    <a:pt x="934" y="515"/>
                  </a:cubicBezTo>
                  <a:cubicBezTo>
                    <a:pt x="932" y="515"/>
                    <a:pt x="933" y="519"/>
                    <a:pt x="933" y="521"/>
                  </a:cubicBezTo>
                  <a:cubicBezTo>
                    <a:pt x="934" y="522"/>
                    <a:pt x="932" y="525"/>
                    <a:pt x="934" y="528"/>
                  </a:cubicBezTo>
                  <a:cubicBezTo>
                    <a:pt x="934" y="529"/>
                    <a:pt x="934" y="532"/>
                    <a:pt x="934" y="536"/>
                  </a:cubicBezTo>
                  <a:cubicBezTo>
                    <a:pt x="937" y="533"/>
                    <a:pt x="940" y="532"/>
                    <a:pt x="941" y="532"/>
                  </a:cubicBezTo>
                  <a:cubicBezTo>
                    <a:pt x="944" y="532"/>
                    <a:pt x="947" y="537"/>
                    <a:pt x="951" y="537"/>
                  </a:cubicBezTo>
                  <a:cubicBezTo>
                    <a:pt x="954" y="537"/>
                    <a:pt x="970" y="527"/>
                    <a:pt x="970" y="525"/>
                  </a:cubicBezTo>
                  <a:cubicBezTo>
                    <a:pt x="971" y="523"/>
                    <a:pt x="980" y="514"/>
                    <a:pt x="984" y="510"/>
                  </a:cubicBezTo>
                  <a:cubicBezTo>
                    <a:pt x="988" y="505"/>
                    <a:pt x="994" y="499"/>
                    <a:pt x="996" y="493"/>
                  </a:cubicBezTo>
                  <a:cubicBezTo>
                    <a:pt x="998" y="490"/>
                    <a:pt x="1004" y="484"/>
                    <a:pt x="1005" y="481"/>
                  </a:cubicBezTo>
                  <a:cubicBezTo>
                    <a:pt x="1007" y="479"/>
                    <a:pt x="1008" y="479"/>
                    <a:pt x="1011" y="473"/>
                  </a:cubicBezTo>
                  <a:cubicBezTo>
                    <a:pt x="1013" y="467"/>
                    <a:pt x="1013" y="452"/>
                    <a:pt x="1014" y="451"/>
                  </a:cubicBezTo>
                  <a:cubicBezTo>
                    <a:pt x="1015" y="450"/>
                    <a:pt x="1015" y="447"/>
                    <a:pt x="1016" y="445"/>
                  </a:cubicBezTo>
                  <a:cubicBezTo>
                    <a:pt x="1017" y="444"/>
                    <a:pt x="1016" y="442"/>
                    <a:pt x="1019" y="439"/>
                  </a:cubicBezTo>
                  <a:cubicBezTo>
                    <a:pt x="1021" y="437"/>
                    <a:pt x="1021" y="435"/>
                    <a:pt x="1020" y="434"/>
                  </a:cubicBezTo>
                  <a:cubicBezTo>
                    <a:pt x="1020" y="432"/>
                    <a:pt x="1020" y="429"/>
                    <a:pt x="1020" y="427"/>
                  </a:cubicBezTo>
                  <a:cubicBezTo>
                    <a:pt x="1019" y="426"/>
                    <a:pt x="1019" y="426"/>
                    <a:pt x="1021" y="425"/>
                  </a:cubicBezTo>
                  <a:cubicBezTo>
                    <a:pt x="1022" y="424"/>
                    <a:pt x="1020" y="422"/>
                    <a:pt x="1018" y="421"/>
                  </a:cubicBezTo>
                  <a:cubicBezTo>
                    <a:pt x="1016" y="420"/>
                    <a:pt x="1013" y="419"/>
                    <a:pt x="1013" y="417"/>
                  </a:cubicBezTo>
                  <a:cubicBezTo>
                    <a:pt x="1012" y="414"/>
                    <a:pt x="1009" y="411"/>
                    <a:pt x="1006" y="412"/>
                  </a:cubicBezTo>
                  <a:cubicBezTo>
                    <a:pt x="1003" y="412"/>
                    <a:pt x="998" y="410"/>
                    <a:pt x="999" y="412"/>
                  </a:cubicBezTo>
                  <a:cubicBezTo>
                    <a:pt x="999" y="414"/>
                    <a:pt x="999" y="415"/>
                    <a:pt x="997" y="415"/>
                  </a:cubicBezTo>
                  <a:cubicBezTo>
                    <a:pt x="996" y="414"/>
                    <a:pt x="995" y="416"/>
                    <a:pt x="994" y="418"/>
                  </a:cubicBezTo>
                  <a:cubicBezTo>
                    <a:pt x="992" y="420"/>
                    <a:pt x="986" y="421"/>
                    <a:pt x="989" y="418"/>
                  </a:cubicBezTo>
                  <a:cubicBezTo>
                    <a:pt x="991" y="416"/>
                    <a:pt x="988" y="416"/>
                    <a:pt x="988" y="413"/>
                  </a:cubicBezTo>
                  <a:cubicBezTo>
                    <a:pt x="989" y="411"/>
                    <a:pt x="991" y="408"/>
                    <a:pt x="988" y="410"/>
                  </a:cubicBezTo>
                  <a:cubicBezTo>
                    <a:pt x="985" y="412"/>
                    <a:pt x="985" y="416"/>
                    <a:pt x="983" y="416"/>
                  </a:cubicBezTo>
                  <a:cubicBezTo>
                    <a:pt x="981" y="417"/>
                    <a:pt x="981" y="409"/>
                    <a:pt x="982" y="407"/>
                  </a:cubicBezTo>
                  <a:cubicBezTo>
                    <a:pt x="983" y="406"/>
                    <a:pt x="978" y="408"/>
                    <a:pt x="972" y="407"/>
                  </a:cubicBezTo>
                  <a:cubicBezTo>
                    <a:pt x="967" y="407"/>
                    <a:pt x="969" y="403"/>
                    <a:pt x="973" y="401"/>
                  </a:cubicBezTo>
                  <a:cubicBezTo>
                    <a:pt x="977" y="399"/>
                    <a:pt x="976" y="397"/>
                    <a:pt x="978" y="396"/>
                  </a:cubicBezTo>
                  <a:cubicBezTo>
                    <a:pt x="980" y="395"/>
                    <a:pt x="986" y="391"/>
                    <a:pt x="989" y="389"/>
                  </a:cubicBezTo>
                  <a:cubicBezTo>
                    <a:pt x="992" y="388"/>
                    <a:pt x="993" y="385"/>
                    <a:pt x="994" y="383"/>
                  </a:cubicBezTo>
                  <a:cubicBezTo>
                    <a:pt x="995" y="381"/>
                    <a:pt x="1001" y="379"/>
                    <a:pt x="1006" y="374"/>
                  </a:cubicBezTo>
                  <a:cubicBezTo>
                    <a:pt x="1011" y="370"/>
                    <a:pt x="1014" y="367"/>
                    <a:pt x="1015" y="365"/>
                  </a:cubicBezTo>
                  <a:cubicBezTo>
                    <a:pt x="1016" y="362"/>
                    <a:pt x="1024" y="359"/>
                    <a:pt x="1024" y="357"/>
                  </a:cubicBezTo>
                  <a:cubicBezTo>
                    <a:pt x="1025" y="355"/>
                    <a:pt x="1034" y="350"/>
                    <a:pt x="1040" y="349"/>
                  </a:cubicBezTo>
                  <a:cubicBezTo>
                    <a:pt x="1047" y="347"/>
                    <a:pt x="1057" y="349"/>
                    <a:pt x="1059" y="351"/>
                  </a:cubicBezTo>
                  <a:cubicBezTo>
                    <a:pt x="1060" y="353"/>
                    <a:pt x="1062" y="352"/>
                    <a:pt x="1063" y="351"/>
                  </a:cubicBezTo>
                  <a:cubicBezTo>
                    <a:pt x="1064" y="350"/>
                    <a:pt x="1066" y="350"/>
                    <a:pt x="1071" y="351"/>
                  </a:cubicBezTo>
                  <a:cubicBezTo>
                    <a:pt x="1075" y="351"/>
                    <a:pt x="1076" y="349"/>
                    <a:pt x="1079" y="350"/>
                  </a:cubicBezTo>
                  <a:cubicBezTo>
                    <a:pt x="1082" y="350"/>
                    <a:pt x="1084" y="351"/>
                    <a:pt x="1086" y="348"/>
                  </a:cubicBezTo>
                  <a:cubicBezTo>
                    <a:pt x="1088" y="344"/>
                    <a:pt x="1096" y="345"/>
                    <a:pt x="1098" y="346"/>
                  </a:cubicBezTo>
                  <a:cubicBezTo>
                    <a:pt x="1099" y="348"/>
                    <a:pt x="1101" y="349"/>
                    <a:pt x="1104" y="347"/>
                  </a:cubicBezTo>
                  <a:cubicBezTo>
                    <a:pt x="1107" y="345"/>
                    <a:pt x="1107" y="350"/>
                    <a:pt x="1110" y="350"/>
                  </a:cubicBezTo>
                  <a:cubicBezTo>
                    <a:pt x="1113" y="351"/>
                    <a:pt x="1111" y="353"/>
                    <a:pt x="1108" y="353"/>
                  </a:cubicBezTo>
                  <a:cubicBezTo>
                    <a:pt x="1106" y="353"/>
                    <a:pt x="1103" y="354"/>
                    <a:pt x="1106" y="356"/>
                  </a:cubicBezTo>
                  <a:cubicBezTo>
                    <a:pt x="1108" y="358"/>
                    <a:pt x="1112" y="354"/>
                    <a:pt x="1114" y="355"/>
                  </a:cubicBezTo>
                  <a:cubicBezTo>
                    <a:pt x="1116" y="355"/>
                    <a:pt x="1120" y="355"/>
                    <a:pt x="1123" y="353"/>
                  </a:cubicBezTo>
                  <a:cubicBezTo>
                    <a:pt x="1126" y="351"/>
                    <a:pt x="1127" y="355"/>
                    <a:pt x="1129" y="353"/>
                  </a:cubicBezTo>
                  <a:cubicBezTo>
                    <a:pt x="1131" y="351"/>
                    <a:pt x="1135" y="351"/>
                    <a:pt x="1138" y="351"/>
                  </a:cubicBezTo>
                  <a:cubicBezTo>
                    <a:pt x="1140" y="351"/>
                    <a:pt x="1138" y="348"/>
                    <a:pt x="1134" y="348"/>
                  </a:cubicBezTo>
                  <a:cubicBezTo>
                    <a:pt x="1130" y="348"/>
                    <a:pt x="1131" y="346"/>
                    <a:pt x="1134" y="341"/>
                  </a:cubicBezTo>
                  <a:cubicBezTo>
                    <a:pt x="1137" y="336"/>
                    <a:pt x="1142" y="333"/>
                    <a:pt x="1146" y="330"/>
                  </a:cubicBezTo>
                  <a:cubicBezTo>
                    <a:pt x="1150" y="327"/>
                    <a:pt x="1152" y="329"/>
                    <a:pt x="1152" y="327"/>
                  </a:cubicBezTo>
                  <a:cubicBezTo>
                    <a:pt x="1152" y="325"/>
                    <a:pt x="1154" y="319"/>
                    <a:pt x="1157" y="319"/>
                  </a:cubicBezTo>
                  <a:cubicBezTo>
                    <a:pt x="1159" y="319"/>
                    <a:pt x="1166" y="320"/>
                    <a:pt x="1170" y="318"/>
                  </a:cubicBezTo>
                  <a:cubicBezTo>
                    <a:pt x="1175" y="315"/>
                    <a:pt x="1174" y="319"/>
                    <a:pt x="1176" y="320"/>
                  </a:cubicBezTo>
                  <a:cubicBezTo>
                    <a:pt x="1178" y="321"/>
                    <a:pt x="1180" y="316"/>
                    <a:pt x="1182" y="318"/>
                  </a:cubicBezTo>
                  <a:cubicBezTo>
                    <a:pt x="1184" y="319"/>
                    <a:pt x="1179" y="322"/>
                    <a:pt x="1178" y="326"/>
                  </a:cubicBezTo>
                  <a:cubicBezTo>
                    <a:pt x="1177" y="329"/>
                    <a:pt x="1181" y="328"/>
                    <a:pt x="1183" y="329"/>
                  </a:cubicBezTo>
                  <a:cubicBezTo>
                    <a:pt x="1185" y="330"/>
                    <a:pt x="1180" y="331"/>
                    <a:pt x="1181" y="332"/>
                  </a:cubicBezTo>
                  <a:cubicBezTo>
                    <a:pt x="1181" y="333"/>
                    <a:pt x="1185" y="333"/>
                    <a:pt x="1191" y="328"/>
                  </a:cubicBezTo>
                  <a:cubicBezTo>
                    <a:pt x="1196" y="322"/>
                    <a:pt x="1201" y="321"/>
                    <a:pt x="1205" y="321"/>
                  </a:cubicBezTo>
                  <a:cubicBezTo>
                    <a:pt x="1208" y="322"/>
                    <a:pt x="1206" y="318"/>
                    <a:pt x="1206" y="313"/>
                  </a:cubicBezTo>
                  <a:cubicBezTo>
                    <a:pt x="1207" y="308"/>
                    <a:pt x="1217" y="306"/>
                    <a:pt x="1221" y="308"/>
                  </a:cubicBezTo>
                  <a:cubicBezTo>
                    <a:pt x="1224" y="309"/>
                    <a:pt x="1224" y="311"/>
                    <a:pt x="1221" y="310"/>
                  </a:cubicBezTo>
                  <a:cubicBezTo>
                    <a:pt x="1217" y="309"/>
                    <a:pt x="1214" y="312"/>
                    <a:pt x="1214" y="316"/>
                  </a:cubicBezTo>
                  <a:cubicBezTo>
                    <a:pt x="1214" y="320"/>
                    <a:pt x="1211" y="322"/>
                    <a:pt x="1213" y="323"/>
                  </a:cubicBezTo>
                  <a:cubicBezTo>
                    <a:pt x="1215" y="325"/>
                    <a:pt x="1211" y="325"/>
                    <a:pt x="1210" y="327"/>
                  </a:cubicBezTo>
                  <a:cubicBezTo>
                    <a:pt x="1210" y="329"/>
                    <a:pt x="1210" y="330"/>
                    <a:pt x="1208" y="331"/>
                  </a:cubicBezTo>
                  <a:cubicBezTo>
                    <a:pt x="1206" y="332"/>
                    <a:pt x="1197" y="333"/>
                    <a:pt x="1197" y="336"/>
                  </a:cubicBezTo>
                  <a:cubicBezTo>
                    <a:pt x="1197" y="339"/>
                    <a:pt x="1192" y="339"/>
                    <a:pt x="1190" y="343"/>
                  </a:cubicBezTo>
                  <a:cubicBezTo>
                    <a:pt x="1188" y="347"/>
                    <a:pt x="1180" y="350"/>
                    <a:pt x="1175" y="358"/>
                  </a:cubicBezTo>
                  <a:cubicBezTo>
                    <a:pt x="1169" y="366"/>
                    <a:pt x="1161" y="366"/>
                    <a:pt x="1161" y="367"/>
                  </a:cubicBezTo>
                  <a:cubicBezTo>
                    <a:pt x="1161" y="369"/>
                    <a:pt x="1155" y="369"/>
                    <a:pt x="1153" y="369"/>
                  </a:cubicBezTo>
                  <a:cubicBezTo>
                    <a:pt x="1151" y="369"/>
                    <a:pt x="1155" y="374"/>
                    <a:pt x="1150" y="379"/>
                  </a:cubicBezTo>
                  <a:cubicBezTo>
                    <a:pt x="1145" y="384"/>
                    <a:pt x="1142" y="391"/>
                    <a:pt x="1142" y="398"/>
                  </a:cubicBezTo>
                  <a:cubicBezTo>
                    <a:pt x="1142" y="405"/>
                    <a:pt x="1145" y="426"/>
                    <a:pt x="1147" y="429"/>
                  </a:cubicBezTo>
                  <a:cubicBezTo>
                    <a:pt x="1149" y="433"/>
                    <a:pt x="1148" y="442"/>
                    <a:pt x="1150" y="444"/>
                  </a:cubicBezTo>
                  <a:cubicBezTo>
                    <a:pt x="1151" y="446"/>
                    <a:pt x="1151" y="449"/>
                    <a:pt x="1152" y="450"/>
                  </a:cubicBezTo>
                  <a:cubicBezTo>
                    <a:pt x="1153" y="451"/>
                    <a:pt x="1157" y="445"/>
                    <a:pt x="1161" y="442"/>
                  </a:cubicBezTo>
                  <a:cubicBezTo>
                    <a:pt x="1164" y="440"/>
                    <a:pt x="1163" y="439"/>
                    <a:pt x="1165" y="437"/>
                  </a:cubicBezTo>
                  <a:cubicBezTo>
                    <a:pt x="1167" y="436"/>
                    <a:pt x="1166" y="430"/>
                    <a:pt x="1167" y="429"/>
                  </a:cubicBezTo>
                  <a:cubicBezTo>
                    <a:pt x="1167" y="427"/>
                    <a:pt x="1171" y="427"/>
                    <a:pt x="1172" y="425"/>
                  </a:cubicBezTo>
                  <a:cubicBezTo>
                    <a:pt x="1174" y="423"/>
                    <a:pt x="1177" y="424"/>
                    <a:pt x="1179" y="424"/>
                  </a:cubicBezTo>
                  <a:cubicBezTo>
                    <a:pt x="1180" y="423"/>
                    <a:pt x="1179" y="419"/>
                    <a:pt x="1178" y="417"/>
                  </a:cubicBezTo>
                  <a:cubicBezTo>
                    <a:pt x="1177" y="414"/>
                    <a:pt x="1183" y="411"/>
                    <a:pt x="1186" y="409"/>
                  </a:cubicBezTo>
                  <a:cubicBezTo>
                    <a:pt x="1189" y="407"/>
                    <a:pt x="1193" y="410"/>
                    <a:pt x="1196" y="407"/>
                  </a:cubicBezTo>
                  <a:cubicBezTo>
                    <a:pt x="1199" y="404"/>
                    <a:pt x="1196" y="400"/>
                    <a:pt x="1195" y="399"/>
                  </a:cubicBezTo>
                  <a:cubicBezTo>
                    <a:pt x="1193" y="397"/>
                    <a:pt x="1198" y="389"/>
                    <a:pt x="1201" y="389"/>
                  </a:cubicBezTo>
                  <a:cubicBezTo>
                    <a:pt x="1203" y="388"/>
                    <a:pt x="1205" y="390"/>
                    <a:pt x="1207" y="388"/>
                  </a:cubicBezTo>
                  <a:cubicBezTo>
                    <a:pt x="1209" y="386"/>
                    <a:pt x="1205" y="382"/>
                    <a:pt x="1203" y="383"/>
                  </a:cubicBezTo>
                  <a:cubicBezTo>
                    <a:pt x="1201" y="383"/>
                    <a:pt x="1201" y="376"/>
                    <a:pt x="1205" y="373"/>
                  </a:cubicBezTo>
                  <a:cubicBezTo>
                    <a:pt x="1209" y="370"/>
                    <a:pt x="1207" y="369"/>
                    <a:pt x="1205" y="369"/>
                  </a:cubicBezTo>
                  <a:cubicBezTo>
                    <a:pt x="1202" y="368"/>
                    <a:pt x="1201" y="369"/>
                    <a:pt x="1199" y="369"/>
                  </a:cubicBezTo>
                  <a:cubicBezTo>
                    <a:pt x="1197" y="369"/>
                    <a:pt x="1195" y="365"/>
                    <a:pt x="1198" y="360"/>
                  </a:cubicBezTo>
                  <a:cubicBezTo>
                    <a:pt x="1201" y="356"/>
                    <a:pt x="1205" y="357"/>
                    <a:pt x="1205" y="353"/>
                  </a:cubicBezTo>
                  <a:cubicBezTo>
                    <a:pt x="1206" y="349"/>
                    <a:pt x="1210" y="344"/>
                    <a:pt x="1212" y="342"/>
                  </a:cubicBezTo>
                  <a:cubicBezTo>
                    <a:pt x="1213" y="340"/>
                    <a:pt x="1217" y="342"/>
                    <a:pt x="1219" y="342"/>
                  </a:cubicBezTo>
                  <a:cubicBezTo>
                    <a:pt x="1221" y="342"/>
                    <a:pt x="1220" y="345"/>
                    <a:pt x="1222" y="343"/>
                  </a:cubicBezTo>
                  <a:cubicBezTo>
                    <a:pt x="1224" y="342"/>
                    <a:pt x="1228" y="335"/>
                    <a:pt x="1231" y="335"/>
                  </a:cubicBezTo>
                  <a:cubicBezTo>
                    <a:pt x="1234" y="335"/>
                    <a:pt x="1232" y="340"/>
                    <a:pt x="1232" y="343"/>
                  </a:cubicBezTo>
                  <a:cubicBezTo>
                    <a:pt x="1233" y="345"/>
                    <a:pt x="1235" y="342"/>
                    <a:pt x="1240" y="338"/>
                  </a:cubicBezTo>
                  <a:cubicBezTo>
                    <a:pt x="1246" y="334"/>
                    <a:pt x="1258" y="335"/>
                    <a:pt x="1261" y="337"/>
                  </a:cubicBezTo>
                  <a:cubicBezTo>
                    <a:pt x="1265" y="338"/>
                    <a:pt x="1266" y="342"/>
                    <a:pt x="1268" y="342"/>
                  </a:cubicBezTo>
                  <a:cubicBezTo>
                    <a:pt x="1271" y="341"/>
                    <a:pt x="1268" y="338"/>
                    <a:pt x="1271" y="337"/>
                  </a:cubicBezTo>
                  <a:cubicBezTo>
                    <a:pt x="1274" y="336"/>
                    <a:pt x="1279" y="333"/>
                    <a:pt x="1283" y="330"/>
                  </a:cubicBezTo>
                  <a:cubicBezTo>
                    <a:pt x="1287" y="327"/>
                    <a:pt x="1286" y="329"/>
                    <a:pt x="1288" y="327"/>
                  </a:cubicBezTo>
                  <a:cubicBezTo>
                    <a:pt x="1290" y="324"/>
                    <a:pt x="1292" y="325"/>
                    <a:pt x="1293" y="324"/>
                  </a:cubicBezTo>
                  <a:cubicBezTo>
                    <a:pt x="1294" y="322"/>
                    <a:pt x="1299" y="319"/>
                    <a:pt x="1307" y="317"/>
                  </a:cubicBezTo>
                  <a:cubicBezTo>
                    <a:pt x="1315" y="315"/>
                    <a:pt x="1325" y="310"/>
                    <a:pt x="1325" y="309"/>
                  </a:cubicBezTo>
                  <a:cubicBezTo>
                    <a:pt x="1324" y="307"/>
                    <a:pt x="1328" y="306"/>
                    <a:pt x="1328" y="308"/>
                  </a:cubicBezTo>
                  <a:cubicBezTo>
                    <a:pt x="1329" y="309"/>
                    <a:pt x="1331" y="309"/>
                    <a:pt x="1336" y="310"/>
                  </a:cubicBezTo>
                  <a:cubicBezTo>
                    <a:pt x="1340" y="311"/>
                    <a:pt x="1342" y="312"/>
                    <a:pt x="1345" y="309"/>
                  </a:cubicBezTo>
                  <a:cubicBezTo>
                    <a:pt x="1348" y="306"/>
                    <a:pt x="1344" y="305"/>
                    <a:pt x="1345" y="302"/>
                  </a:cubicBezTo>
                  <a:cubicBezTo>
                    <a:pt x="1345" y="300"/>
                    <a:pt x="1339" y="297"/>
                    <a:pt x="1340" y="294"/>
                  </a:cubicBezTo>
                  <a:cubicBezTo>
                    <a:pt x="1340" y="292"/>
                    <a:pt x="1335" y="285"/>
                    <a:pt x="1334" y="286"/>
                  </a:cubicBezTo>
                  <a:cubicBezTo>
                    <a:pt x="1332" y="288"/>
                    <a:pt x="1329" y="285"/>
                    <a:pt x="1329" y="283"/>
                  </a:cubicBezTo>
                  <a:cubicBezTo>
                    <a:pt x="1329" y="281"/>
                    <a:pt x="1329" y="279"/>
                    <a:pt x="1326" y="280"/>
                  </a:cubicBezTo>
                  <a:cubicBezTo>
                    <a:pt x="1324" y="282"/>
                    <a:pt x="1320" y="281"/>
                    <a:pt x="1319" y="279"/>
                  </a:cubicBezTo>
                  <a:cubicBezTo>
                    <a:pt x="1319" y="276"/>
                    <a:pt x="1324" y="275"/>
                    <a:pt x="1328" y="276"/>
                  </a:cubicBezTo>
                  <a:cubicBezTo>
                    <a:pt x="1331" y="278"/>
                    <a:pt x="1330" y="279"/>
                    <a:pt x="1332" y="280"/>
                  </a:cubicBezTo>
                  <a:cubicBezTo>
                    <a:pt x="1334" y="282"/>
                    <a:pt x="1339" y="281"/>
                    <a:pt x="1342" y="280"/>
                  </a:cubicBezTo>
                  <a:cubicBezTo>
                    <a:pt x="1344" y="279"/>
                    <a:pt x="1352" y="276"/>
                    <a:pt x="1353" y="274"/>
                  </a:cubicBezTo>
                  <a:cubicBezTo>
                    <a:pt x="1354" y="272"/>
                    <a:pt x="1353" y="271"/>
                    <a:pt x="1355" y="270"/>
                  </a:cubicBezTo>
                  <a:cubicBezTo>
                    <a:pt x="1358" y="269"/>
                    <a:pt x="1356" y="266"/>
                    <a:pt x="1354" y="265"/>
                  </a:cubicBezTo>
                  <a:cubicBezTo>
                    <a:pt x="1352" y="264"/>
                    <a:pt x="1352" y="261"/>
                    <a:pt x="1354" y="261"/>
                  </a:cubicBezTo>
                  <a:cubicBezTo>
                    <a:pt x="1357" y="261"/>
                    <a:pt x="1356" y="258"/>
                    <a:pt x="1358" y="258"/>
                  </a:cubicBezTo>
                  <a:cubicBezTo>
                    <a:pt x="1359" y="258"/>
                    <a:pt x="1359" y="259"/>
                    <a:pt x="1362" y="258"/>
                  </a:cubicBezTo>
                  <a:cubicBezTo>
                    <a:pt x="1365" y="256"/>
                    <a:pt x="1362" y="260"/>
                    <a:pt x="1361" y="262"/>
                  </a:cubicBezTo>
                  <a:cubicBezTo>
                    <a:pt x="1360" y="265"/>
                    <a:pt x="1363" y="267"/>
                    <a:pt x="1364" y="268"/>
                  </a:cubicBezTo>
                  <a:cubicBezTo>
                    <a:pt x="1364" y="269"/>
                    <a:pt x="1370" y="270"/>
                    <a:pt x="1373" y="268"/>
                  </a:cubicBezTo>
                  <a:cubicBezTo>
                    <a:pt x="1376" y="267"/>
                    <a:pt x="1385" y="270"/>
                    <a:pt x="1386" y="272"/>
                  </a:cubicBezTo>
                  <a:cubicBezTo>
                    <a:pt x="1386" y="275"/>
                    <a:pt x="1388" y="278"/>
                    <a:pt x="1392" y="280"/>
                  </a:cubicBezTo>
                  <a:cubicBezTo>
                    <a:pt x="1396" y="282"/>
                    <a:pt x="1399" y="281"/>
                    <a:pt x="1400" y="283"/>
                  </a:cubicBezTo>
                  <a:cubicBezTo>
                    <a:pt x="1401" y="285"/>
                    <a:pt x="1402" y="286"/>
                    <a:pt x="1405" y="285"/>
                  </a:cubicBezTo>
                  <a:cubicBezTo>
                    <a:pt x="1407" y="285"/>
                    <a:pt x="1408" y="287"/>
                    <a:pt x="1410" y="286"/>
                  </a:cubicBezTo>
                  <a:cubicBezTo>
                    <a:pt x="1411" y="284"/>
                    <a:pt x="1412" y="286"/>
                    <a:pt x="1414" y="285"/>
                  </a:cubicBezTo>
                  <a:cubicBezTo>
                    <a:pt x="1416" y="283"/>
                    <a:pt x="1410" y="281"/>
                    <a:pt x="1411" y="280"/>
                  </a:cubicBezTo>
                  <a:cubicBezTo>
                    <a:pt x="1411" y="278"/>
                    <a:pt x="1413" y="281"/>
                    <a:pt x="1415" y="281"/>
                  </a:cubicBezTo>
                  <a:cubicBezTo>
                    <a:pt x="1417" y="281"/>
                    <a:pt x="1414" y="277"/>
                    <a:pt x="1416" y="277"/>
                  </a:cubicBezTo>
                  <a:cubicBezTo>
                    <a:pt x="1417" y="276"/>
                    <a:pt x="1416" y="269"/>
                    <a:pt x="1414" y="269"/>
                  </a:cubicBezTo>
                  <a:cubicBezTo>
                    <a:pt x="1413" y="268"/>
                    <a:pt x="1414" y="265"/>
                    <a:pt x="1417" y="268"/>
                  </a:cubicBezTo>
                  <a:cubicBezTo>
                    <a:pt x="1420" y="270"/>
                    <a:pt x="1424" y="270"/>
                    <a:pt x="1426" y="270"/>
                  </a:cubicBezTo>
                  <a:cubicBezTo>
                    <a:pt x="1428" y="270"/>
                    <a:pt x="1426" y="268"/>
                    <a:pt x="1424" y="267"/>
                  </a:cubicBezTo>
                  <a:cubicBezTo>
                    <a:pt x="1422" y="267"/>
                    <a:pt x="1425" y="265"/>
                    <a:pt x="1426" y="266"/>
                  </a:cubicBezTo>
                  <a:cubicBezTo>
                    <a:pt x="1428" y="268"/>
                    <a:pt x="1431" y="268"/>
                    <a:pt x="1431" y="267"/>
                  </a:cubicBezTo>
                  <a:cubicBezTo>
                    <a:pt x="1431" y="265"/>
                    <a:pt x="1433" y="262"/>
                    <a:pt x="1435" y="262"/>
                  </a:cubicBezTo>
                  <a:cubicBezTo>
                    <a:pt x="1438" y="262"/>
                    <a:pt x="1439" y="261"/>
                    <a:pt x="1436" y="260"/>
                  </a:cubicBezTo>
                  <a:close/>
                  <a:moveTo>
                    <a:pt x="742" y="423"/>
                  </a:moveTo>
                  <a:cubicBezTo>
                    <a:pt x="735" y="430"/>
                    <a:pt x="721" y="431"/>
                    <a:pt x="721" y="436"/>
                  </a:cubicBezTo>
                  <a:cubicBezTo>
                    <a:pt x="721" y="442"/>
                    <a:pt x="703" y="444"/>
                    <a:pt x="702" y="442"/>
                  </a:cubicBezTo>
                  <a:cubicBezTo>
                    <a:pt x="701" y="440"/>
                    <a:pt x="715" y="439"/>
                    <a:pt x="718" y="432"/>
                  </a:cubicBezTo>
                  <a:cubicBezTo>
                    <a:pt x="721" y="424"/>
                    <a:pt x="734" y="421"/>
                    <a:pt x="740" y="411"/>
                  </a:cubicBezTo>
                  <a:cubicBezTo>
                    <a:pt x="745" y="404"/>
                    <a:pt x="749" y="393"/>
                    <a:pt x="751" y="393"/>
                  </a:cubicBezTo>
                  <a:cubicBezTo>
                    <a:pt x="754" y="394"/>
                    <a:pt x="749" y="417"/>
                    <a:pt x="742" y="423"/>
                  </a:cubicBezTo>
                  <a:close/>
                  <a:moveTo>
                    <a:pt x="774" y="131"/>
                  </a:moveTo>
                  <a:cubicBezTo>
                    <a:pt x="773" y="133"/>
                    <a:pt x="767" y="133"/>
                    <a:pt x="769" y="135"/>
                  </a:cubicBezTo>
                  <a:cubicBezTo>
                    <a:pt x="771" y="138"/>
                    <a:pt x="784" y="136"/>
                    <a:pt x="784" y="132"/>
                  </a:cubicBezTo>
                  <a:cubicBezTo>
                    <a:pt x="784" y="128"/>
                    <a:pt x="775" y="129"/>
                    <a:pt x="774" y="131"/>
                  </a:cubicBezTo>
                  <a:close/>
                  <a:moveTo>
                    <a:pt x="320" y="8"/>
                  </a:moveTo>
                  <a:cubicBezTo>
                    <a:pt x="326" y="8"/>
                    <a:pt x="324" y="4"/>
                    <a:pt x="328" y="5"/>
                  </a:cubicBezTo>
                  <a:cubicBezTo>
                    <a:pt x="332" y="5"/>
                    <a:pt x="338" y="5"/>
                    <a:pt x="336" y="2"/>
                  </a:cubicBezTo>
                  <a:cubicBezTo>
                    <a:pt x="334" y="0"/>
                    <a:pt x="319" y="1"/>
                    <a:pt x="321" y="3"/>
                  </a:cubicBezTo>
                  <a:cubicBezTo>
                    <a:pt x="322" y="5"/>
                    <a:pt x="309" y="4"/>
                    <a:pt x="309" y="5"/>
                  </a:cubicBezTo>
                  <a:cubicBezTo>
                    <a:pt x="310" y="6"/>
                    <a:pt x="314" y="8"/>
                    <a:pt x="320" y="8"/>
                  </a:cubicBezTo>
                  <a:close/>
                  <a:moveTo>
                    <a:pt x="289" y="25"/>
                  </a:moveTo>
                  <a:cubicBezTo>
                    <a:pt x="289" y="21"/>
                    <a:pt x="276" y="25"/>
                    <a:pt x="279" y="26"/>
                  </a:cubicBezTo>
                  <a:cubicBezTo>
                    <a:pt x="281" y="27"/>
                    <a:pt x="289" y="29"/>
                    <a:pt x="289" y="25"/>
                  </a:cubicBezTo>
                  <a:close/>
                  <a:moveTo>
                    <a:pt x="321" y="21"/>
                  </a:moveTo>
                  <a:cubicBezTo>
                    <a:pt x="322" y="23"/>
                    <a:pt x="320" y="24"/>
                    <a:pt x="315" y="24"/>
                  </a:cubicBezTo>
                  <a:cubicBezTo>
                    <a:pt x="310" y="24"/>
                    <a:pt x="308" y="26"/>
                    <a:pt x="310" y="29"/>
                  </a:cubicBezTo>
                  <a:cubicBezTo>
                    <a:pt x="313" y="31"/>
                    <a:pt x="326" y="30"/>
                    <a:pt x="329" y="27"/>
                  </a:cubicBezTo>
                  <a:cubicBezTo>
                    <a:pt x="331" y="24"/>
                    <a:pt x="337" y="27"/>
                    <a:pt x="338" y="24"/>
                  </a:cubicBezTo>
                  <a:cubicBezTo>
                    <a:pt x="339" y="21"/>
                    <a:pt x="321" y="19"/>
                    <a:pt x="321" y="21"/>
                  </a:cubicBezTo>
                  <a:close/>
                  <a:moveTo>
                    <a:pt x="364" y="17"/>
                  </a:moveTo>
                  <a:cubicBezTo>
                    <a:pt x="366" y="14"/>
                    <a:pt x="361" y="14"/>
                    <a:pt x="360" y="12"/>
                  </a:cubicBezTo>
                  <a:cubicBezTo>
                    <a:pt x="360" y="10"/>
                    <a:pt x="346" y="9"/>
                    <a:pt x="347" y="12"/>
                  </a:cubicBezTo>
                  <a:cubicBezTo>
                    <a:pt x="347" y="14"/>
                    <a:pt x="337" y="17"/>
                    <a:pt x="340" y="20"/>
                  </a:cubicBezTo>
                  <a:cubicBezTo>
                    <a:pt x="346" y="24"/>
                    <a:pt x="362" y="19"/>
                    <a:pt x="364" y="17"/>
                  </a:cubicBezTo>
                  <a:close/>
                  <a:moveTo>
                    <a:pt x="324" y="13"/>
                  </a:moveTo>
                  <a:cubicBezTo>
                    <a:pt x="325" y="7"/>
                    <a:pt x="316" y="12"/>
                    <a:pt x="310" y="9"/>
                  </a:cubicBezTo>
                  <a:cubicBezTo>
                    <a:pt x="304" y="6"/>
                    <a:pt x="300" y="6"/>
                    <a:pt x="304" y="10"/>
                  </a:cubicBezTo>
                  <a:cubicBezTo>
                    <a:pt x="306" y="12"/>
                    <a:pt x="293" y="13"/>
                    <a:pt x="295" y="15"/>
                  </a:cubicBezTo>
                  <a:cubicBezTo>
                    <a:pt x="300" y="20"/>
                    <a:pt x="324" y="18"/>
                    <a:pt x="324" y="13"/>
                  </a:cubicBezTo>
                  <a:close/>
                  <a:moveTo>
                    <a:pt x="287" y="151"/>
                  </a:moveTo>
                  <a:cubicBezTo>
                    <a:pt x="288" y="153"/>
                    <a:pt x="286" y="155"/>
                    <a:pt x="281" y="155"/>
                  </a:cubicBezTo>
                  <a:cubicBezTo>
                    <a:pt x="277" y="155"/>
                    <a:pt x="284" y="158"/>
                    <a:pt x="284" y="161"/>
                  </a:cubicBezTo>
                  <a:cubicBezTo>
                    <a:pt x="285" y="164"/>
                    <a:pt x="279" y="162"/>
                    <a:pt x="279" y="166"/>
                  </a:cubicBezTo>
                  <a:cubicBezTo>
                    <a:pt x="279" y="170"/>
                    <a:pt x="270" y="166"/>
                    <a:pt x="269" y="171"/>
                  </a:cubicBezTo>
                  <a:cubicBezTo>
                    <a:pt x="267" y="177"/>
                    <a:pt x="273" y="176"/>
                    <a:pt x="277" y="176"/>
                  </a:cubicBezTo>
                  <a:cubicBezTo>
                    <a:pt x="281" y="177"/>
                    <a:pt x="276" y="180"/>
                    <a:pt x="279" y="182"/>
                  </a:cubicBezTo>
                  <a:cubicBezTo>
                    <a:pt x="282" y="185"/>
                    <a:pt x="284" y="184"/>
                    <a:pt x="282" y="180"/>
                  </a:cubicBezTo>
                  <a:cubicBezTo>
                    <a:pt x="280" y="176"/>
                    <a:pt x="292" y="181"/>
                    <a:pt x="289" y="184"/>
                  </a:cubicBezTo>
                  <a:cubicBezTo>
                    <a:pt x="285" y="188"/>
                    <a:pt x="295" y="190"/>
                    <a:pt x="299" y="190"/>
                  </a:cubicBezTo>
                  <a:cubicBezTo>
                    <a:pt x="304" y="191"/>
                    <a:pt x="321" y="194"/>
                    <a:pt x="321" y="190"/>
                  </a:cubicBezTo>
                  <a:cubicBezTo>
                    <a:pt x="321" y="188"/>
                    <a:pt x="315" y="186"/>
                    <a:pt x="310" y="180"/>
                  </a:cubicBezTo>
                  <a:cubicBezTo>
                    <a:pt x="305" y="175"/>
                    <a:pt x="301" y="166"/>
                    <a:pt x="307" y="162"/>
                  </a:cubicBezTo>
                  <a:cubicBezTo>
                    <a:pt x="313" y="158"/>
                    <a:pt x="308" y="157"/>
                    <a:pt x="314" y="152"/>
                  </a:cubicBezTo>
                  <a:cubicBezTo>
                    <a:pt x="319" y="148"/>
                    <a:pt x="316" y="144"/>
                    <a:pt x="321" y="144"/>
                  </a:cubicBezTo>
                  <a:cubicBezTo>
                    <a:pt x="326" y="143"/>
                    <a:pt x="320" y="139"/>
                    <a:pt x="325" y="138"/>
                  </a:cubicBezTo>
                  <a:cubicBezTo>
                    <a:pt x="330" y="137"/>
                    <a:pt x="331" y="132"/>
                    <a:pt x="331" y="130"/>
                  </a:cubicBezTo>
                  <a:cubicBezTo>
                    <a:pt x="330" y="128"/>
                    <a:pt x="336" y="130"/>
                    <a:pt x="339" y="127"/>
                  </a:cubicBezTo>
                  <a:cubicBezTo>
                    <a:pt x="341" y="124"/>
                    <a:pt x="348" y="126"/>
                    <a:pt x="350" y="122"/>
                  </a:cubicBezTo>
                  <a:cubicBezTo>
                    <a:pt x="352" y="118"/>
                    <a:pt x="380" y="108"/>
                    <a:pt x="397" y="104"/>
                  </a:cubicBezTo>
                  <a:cubicBezTo>
                    <a:pt x="413" y="100"/>
                    <a:pt x="424" y="94"/>
                    <a:pt x="418" y="89"/>
                  </a:cubicBezTo>
                  <a:cubicBezTo>
                    <a:pt x="413" y="85"/>
                    <a:pt x="396" y="91"/>
                    <a:pt x="392" y="94"/>
                  </a:cubicBezTo>
                  <a:cubicBezTo>
                    <a:pt x="388" y="97"/>
                    <a:pt x="383" y="95"/>
                    <a:pt x="379" y="97"/>
                  </a:cubicBezTo>
                  <a:cubicBezTo>
                    <a:pt x="375" y="100"/>
                    <a:pt x="366" y="102"/>
                    <a:pt x="362" y="99"/>
                  </a:cubicBezTo>
                  <a:cubicBezTo>
                    <a:pt x="358" y="96"/>
                    <a:pt x="353" y="102"/>
                    <a:pt x="350" y="102"/>
                  </a:cubicBezTo>
                  <a:cubicBezTo>
                    <a:pt x="346" y="102"/>
                    <a:pt x="343" y="105"/>
                    <a:pt x="339" y="105"/>
                  </a:cubicBezTo>
                  <a:cubicBezTo>
                    <a:pt x="336" y="105"/>
                    <a:pt x="329" y="108"/>
                    <a:pt x="328" y="110"/>
                  </a:cubicBezTo>
                  <a:cubicBezTo>
                    <a:pt x="328" y="112"/>
                    <a:pt x="322" y="111"/>
                    <a:pt x="322" y="114"/>
                  </a:cubicBezTo>
                  <a:cubicBezTo>
                    <a:pt x="322" y="116"/>
                    <a:pt x="317" y="118"/>
                    <a:pt x="314" y="116"/>
                  </a:cubicBezTo>
                  <a:cubicBezTo>
                    <a:pt x="312" y="114"/>
                    <a:pt x="309" y="119"/>
                    <a:pt x="313" y="122"/>
                  </a:cubicBezTo>
                  <a:cubicBezTo>
                    <a:pt x="316" y="125"/>
                    <a:pt x="306" y="125"/>
                    <a:pt x="308" y="127"/>
                  </a:cubicBezTo>
                  <a:cubicBezTo>
                    <a:pt x="310" y="129"/>
                    <a:pt x="304" y="130"/>
                    <a:pt x="305" y="133"/>
                  </a:cubicBezTo>
                  <a:cubicBezTo>
                    <a:pt x="307" y="135"/>
                    <a:pt x="302" y="136"/>
                    <a:pt x="298" y="136"/>
                  </a:cubicBezTo>
                  <a:cubicBezTo>
                    <a:pt x="294" y="137"/>
                    <a:pt x="292" y="142"/>
                    <a:pt x="297" y="142"/>
                  </a:cubicBezTo>
                  <a:cubicBezTo>
                    <a:pt x="302" y="143"/>
                    <a:pt x="294" y="143"/>
                    <a:pt x="295" y="147"/>
                  </a:cubicBezTo>
                  <a:cubicBezTo>
                    <a:pt x="295" y="151"/>
                    <a:pt x="287" y="148"/>
                    <a:pt x="287" y="151"/>
                  </a:cubicBezTo>
                  <a:close/>
                </a:path>
              </a:pathLst>
            </a:custGeom>
            <a:solidFill>
              <a:srgbClr val="D9D9D9"/>
            </a:solidFill>
            <a:ln cap="rnd"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Roboto"/>
                <a:ea typeface="Roboto"/>
                <a:cs typeface="Roboto"/>
                <a:sym typeface="Roboto"/>
              </a:endParaRPr>
            </a:p>
          </p:txBody>
        </p:sp>
      </p:grpSp>
      <p:pic>
        <p:nvPicPr>
          <p:cNvPr id="467" name="Google Shape;467;p79"/>
          <p:cNvPicPr preferRelativeResize="0"/>
          <p:nvPr/>
        </p:nvPicPr>
        <p:blipFill>
          <a:blip r:embed="rId3">
            <a:alphaModFix/>
          </a:blip>
          <a:stretch>
            <a:fillRect/>
          </a:stretch>
        </p:blipFill>
        <p:spPr>
          <a:xfrm>
            <a:off x="164651" y="164651"/>
            <a:ext cx="219346" cy="219346"/>
          </a:xfrm>
          <a:prstGeom prst="rect">
            <a:avLst/>
          </a:prstGeom>
          <a:noFill/>
          <a:ln>
            <a:noFill/>
          </a:ln>
        </p:spPr>
      </p:pic>
      <p:grpSp>
        <p:nvGrpSpPr>
          <p:cNvPr id="468" name="Google Shape;468;p79"/>
          <p:cNvGrpSpPr/>
          <p:nvPr/>
        </p:nvGrpSpPr>
        <p:grpSpPr>
          <a:xfrm>
            <a:off x="4813500" y="1735963"/>
            <a:ext cx="357600" cy="344525"/>
            <a:chOff x="943800" y="3891050"/>
            <a:chExt cx="357600" cy="344525"/>
          </a:xfrm>
        </p:grpSpPr>
        <p:sp>
          <p:nvSpPr>
            <p:cNvPr id="469" name="Google Shape;469;p79"/>
            <p:cNvSpPr/>
            <p:nvPr/>
          </p:nvSpPr>
          <p:spPr>
            <a:xfrm>
              <a:off x="1122600" y="4055875"/>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sp>
          <p:nvSpPr>
            <p:cNvPr id="470" name="Google Shape;470;p79"/>
            <p:cNvSpPr/>
            <p:nvPr/>
          </p:nvSpPr>
          <p:spPr>
            <a:xfrm>
              <a:off x="943800" y="38910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0"/>
          <p:cNvSpPr/>
          <p:nvPr/>
        </p:nvSpPr>
        <p:spPr>
          <a:xfrm flipH="1" rot="10800000">
            <a:off x="6461752" y="1097272"/>
            <a:ext cx="2682248" cy="4046219"/>
          </a:xfrm>
          <a:prstGeom prst="rect">
            <a:avLst/>
          </a:prstGeom>
          <a:solidFill>
            <a:srgbClr val="00266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76" name="Google Shape;476;p80"/>
          <p:cNvPicPr preferRelativeResize="0"/>
          <p:nvPr/>
        </p:nvPicPr>
        <p:blipFill rotWithShape="1">
          <a:blip r:embed="rId3">
            <a:alphaModFix/>
          </a:blip>
          <a:srcRect b="0" l="23632" r="23631" t="0"/>
          <a:stretch/>
        </p:blipFill>
        <p:spPr>
          <a:xfrm>
            <a:off x="6461759" y="548639"/>
            <a:ext cx="2133590" cy="4046219"/>
          </a:xfrm>
          <a:custGeom>
            <a:rect b="b" l="l" r="r" t="t"/>
            <a:pathLst>
              <a:path extrusionOk="0" h="5394959" w="2844787">
                <a:moveTo>
                  <a:pt x="0" y="0"/>
                </a:moveTo>
                <a:lnTo>
                  <a:pt x="2844787" y="0"/>
                </a:lnTo>
                <a:lnTo>
                  <a:pt x="2844787" y="5394959"/>
                </a:lnTo>
                <a:lnTo>
                  <a:pt x="0" y="5394959"/>
                </a:lnTo>
                <a:close/>
              </a:path>
            </a:pathLst>
          </a:custGeom>
          <a:noFill/>
          <a:ln>
            <a:noFill/>
          </a:ln>
        </p:spPr>
      </p:pic>
      <p:cxnSp>
        <p:nvCxnSpPr>
          <p:cNvPr id="477" name="Google Shape;477;p80"/>
          <p:cNvCxnSpPr/>
          <p:nvPr/>
        </p:nvCxnSpPr>
        <p:spPr>
          <a:xfrm>
            <a:off x="848225" y="1593675"/>
            <a:ext cx="5064900" cy="0"/>
          </a:xfrm>
          <a:prstGeom prst="straightConnector1">
            <a:avLst/>
          </a:prstGeom>
          <a:noFill/>
          <a:ln cap="flat" cmpd="sng" w="12700">
            <a:solidFill>
              <a:srgbClr val="AE358B"/>
            </a:solidFill>
            <a:prstDash val="solid"/>
            <a:miter lim="800000"/>
            <a:headEnd len="sm" w="sm" type="none"/>
            <a:tailEnd len="sm" w="sm" type="none"/>
          </a:ln>
        </p:spPr>
      </p:cxnSp>
      <p:cxnSp>
        <p:nvCxnSpPr>
          <p:cNvPr id="478" name="Google Shape;478;p80"/>
          <p:cNvCxnSpPr/>
          <p:nvPr/>
        </p:nvCxnSpPr>
        <p:spPr>
          <a:xfrm>
            <a:off x="5913119" y="548640"/>
            <a:ext cx="0" cy="4262100"/>
          </a:xfrm>
          <a:prstGeom prst="straightConnector1">
            <a:avLst/>
          </a:prstGeom>
          <a:noFill/>
          <a:ln cap="flat" cmpd="sng" w="12700">
            <a:solidFill>
              <a:srgbClr val="AE358B"/>
            </a:solidFill>
            <a:prstDash val="solid"/>
            <a:miter lim="800000"/>
            <a:headEnd len="sm" w="sm" type="none"/>
            <a:tailEnd len="sm" w="sm" type="none"/>
          </a:ln>
        </p:spPr>
      </p:cxnSp>
      <p:sp>
        <p:nvSpPr>
          <p:cNvPr id="479" name="Google Shape;479;p80"/>
          <p:cNvSpPr/>
          <p:nvPr/>
        </p:nvSpPr>
        <p:spPr>
          <a:xfrm>
            <a:off x="0" y="0"/>
            <a:ext cx="548640" cy="548640"/>
          </a:xfrm>
          <a:prstGeom prst="rect">
            <a:avLst/>
          </a:prstGeom>
          <a:solidFill>
            <a:srgbClr val="F2F2F2">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0" name="Google Shape;480;p80"/>
          <p:cNvSpPr/>
          <p:nvPr/>
        </p:nvSpPr>
        <p:spPr>
          <a:xfrm>
            <a:off x="7" y="0"/>
            <a:ext cx="548640" cy="548640"/>
          </a:xfrm>
          <a:prstGeom prst="rect">
            <a:avLst/>
          </a:prstGeom>
          <a:solidFill>
            <a:srgbClr val="E43E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1" name="Google Shape;481;p80"/>
          <p:cNvSpPr/>
          <p:nvPr/>
        </p:nvSpPr>
        <p:spPr>
          <a:xfrm>
            <a:off x="868675" y="325652"/>
            <a:ext cx="4267200" cy="298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668"/>
              </a:buClr>
              <a:buSzPts val="3200"/>
              <a:buFont typeface="Arial"/>
              <a:buNone/>
            </a:pPr>
            <a:r>
              <a:rPr b="1" lang="en" sz="1800">
                <a:solidFill>
                  <a:srgbClr val="0090B5"/>
                </a:solidFill>
                <a:latin typeface="Poppins"/>
                <a:ea typeface="Poppins"/>
                <a:cs typeface="Poppins"/>
                <a:sym typeface="Poppins"/>
              </a:rPr>
              <a:t>Case Study 1 Name</a:t>
            </a:r>
            <a:endParaRPr b="0" i="0" sz="1100" u="none" cap="none" strike="noStrike">
              <a:solidFill>
                <a:srgbClr val="0090B5"/>
              </a:solidFill>
              <a:latin typeface="Arial"/>
              <a:ea typeface="Arial"/>
              <a:cs typeface="Arial"/>
              <a:sym typeface="Arial"/>
            </a:endParaRPr>
          </a:p>
        </p:txBody>
      </p:sp>
      <p:sp>
        <p:nvSpPr>
          <p:cNvPr id="482" name="Google Shape;482;p80"/>
          <p:cNvSpPr/>
          <p:nvPr/>
        </p:nvSpPr>
        <p:spPr>
          <a:xfrm>
            <a:off x="868675" y="664850"/>
            <a:ext cx="4619700" cy="89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000"/>
              </a:spcBef>
              <a:spcAft>
                <a:spcPts val="0"/>
              </a:spcAft>
              <a:buClr>
                <a:schemeClr val="dk1"/>
              </a:buClr>
              <a:buSzPts val="1100"/>
              <a:buFont typeface="Arial"/>
              <a:buNone/>
            </a:pPr>
            <a:r>
              <a:rPr lang="en" sz="900">
                <a:solidFill>
                  <a:srgbClr val="191919"/>
                </a:solidFill>
                <a:latin typeface="Open Sans"/>
                <a:ea typeface="Open Sans"/>
                <a:cs typeface="Open Sans"/>
                <a:sym typeface="Open Sans"/>
              </a:rPr>
              <a:t>Briefly describe who the client was and what they were trying to achieve/the objectives of the assignment. State your role within the assignment e.g. HCD Consultant, Research Lead. Who were the key stakeholders/partners involved? Replace images on the right with pictures of yourself carrying out the work or any of the tools you developed.</a:t>
            </a:r>
            <a:endParaRPr i="0" sz="700" u="none" cap="none" strike="noStrike">
              <a:solidFill>
                <a:schemeClr val="dk1"/>
              </a:solidFill>
              <a:latin typeface="Open Sans"/>
              <a:ea typeface="Open Sans"/>
              <a:cs typeface="Open Sans"/>
              <a:sym typeface="Open Sans"/>
            </a:endParaRPr>
          </a:p>
        </p:txBody>
      </p:sp>
      <p:sp>
        <p:nvSpPr>
          <p:cNvPr id="483" name="Google Shape;483;p80"/>
          <p:cNvSpPr/>
          <p:nvPr/>
        </p:nvSpPr>
        <p:spPr>
          <a:xfrm>
            <a:off x="6461752" y="548639"/>
            <a:ext cx="548640" cy="548640"/>
          </a:xfrm>
          <a:prstGeom prst="rect">
            <a:avLst/>
          </a:prstGeom>
          <a:solidFill>
            <a:srgbClr val="0090B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4" name="Google Shape;484;p80"/>
          <p:cNvSpPr/>
          <p:nvPr/>
        </p:nvSpPr>
        <p:spPr>
          <a:xfrm>
            <a:off x="868675" y="1817850"/>
            <a:ext cx="4619700" cy="287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2668"/>
              </a:buClr>
              <a:buSzPts val="1100"/>
              <a:buFont typeface="Arial"/>
              <a:buNone/>
            </a:pPr>
            <a:r>
              <a:rPr b="1" lang="en" sz="900">
                <a:solidFill>
                  <a:srgbClr val="0090B5"/>
                </a:solidFill>
                <a:latin typeface="Poppins"/>
                <a:ea typeface="Poppins"/>
                <a:cs typeface="Poppins"/>
                <a:sym typeface="Poppins"/>
              </a:rPr>
              <a:t>Process Breakdown</a:t>
            </a:r>
            <a:endParaRPr sz="900">
              <a:solidFill>
                <a:srgbClr val="0090B5"/>
              </a:solidFill>
              <a:latin typeface="Poppins"/>
              <a:ea typeface="Poppins"/>
              <a:cs typeface="Poppins"/>
              <a:sym typeface="Poppins"/>
            </a:endParaRPr>
          </a:p>
          <a:p>
            <a:pPr indent="0" lvl="0" marL="0" rtl="0" algn="l">
              <a:lnSpc>
                <a:spcPct val="115000"/>
              </a:lnSpc>
              <a:spcBef>
                <a:spcPts val="0"/>
              </a:spcBef>
              <a:spcAft>
                <a:spcPts val="0"/>
              </a:spcAft>
              <a:buClr>
                <a:srgbClr val="002668"/>
              </a:buClr>
              <a:buSzPts val="1100"/>
              <a:buFont typeface="Arial"/>
              <a:buNone/>
            </a:pPr>
            <a:r>
              <a:rPr lang="en" sz="900">
                <a:solidFill>
                  <a:srgbClr val="191919"/>
                </a:solidFill>
                <a:latin typeface="Open Sans"/>
                <a:ea typeface="Open Sans"/>
                <a:cs typeface="Open Sans"/>
                <a:sym typeface="Open Sans"/>
              </a:rPr>
              <a:t>State the process you used to carry out the assignment, how you approached the challenge. Some key areas to include, if relevant, include</a:t>
            </a:r>
            <a:endParaRPr sz="900">
              <a:solidFill>
                <a:srgbClr val="191919"/>
              </a:solidFill>
              <a:latin typeface="Open Sans"/>
              <a:ea typeface="Open Sans"/>
              <a:cs typeface="Open Sans"/>
              <a:sym typeface="Open Sans"/>
            </a:endParaRPr>
          </a:p>
          <a:p>
            <a:pPr indent="-285750" lvl="0" marL="457200" rtl="0" algn="l">
              <a:lnSpc>
                <a:spcPct val="115000"/>
              </a:lnSpc>
              <a:spcBef>
                <a:spcPts val="100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Who did you work with on the assignment - this will help show that you can work in cross-functional teams</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Did you conduct any scoping exercises</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Any user research conducted and which research methods did you use? How many people for each research method?</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Did you conduct a workshop instead? What was the </a:t>
            </a:r>
            <a:r>
              <a:rPr lang="en" sz="900" u="sng">
                <a:solidFill>
                  <a:srgbClr val="F08300"/>
                </a:solidFill>
                <a:latin typeface="Open Sans"/>
                <a:ea typeface="Open Sans"/>
                <a:cs typeface="Open Sans"/>
                <a:sym typeface="Open Sans"/>
                <a:hlinkClick r:id="rId4">
                  <a:extLst>
                    <a:ext uri="{A12FA001-AC4F-418D-AE19-62706E023703}">
                      <ahyp:hlinkClr val="tx"/>
                    </a:ext>
                  </a:extLst>
                </a:hlinkClick>
              </a:rPr>
              <a:t>Purpose, Outcomes and Process</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How did you synthesize the findings? Did you develop a persona or journey map?</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If the case study went up to prototyping, how was ideation done? How many prototypes were developed? How did you test the prototypes?</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Were you involved in the implementation of the solution? How did you support implementation?</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State any tools you used such as Miro/Mural, Adobe, Excel during the process</a:t>
            </a:r>
            <a:endParaRPr sz="900">
              <a:solidFill>
                <a:srgbClr val="191919"/>
              </a:solidFill>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t/>
            </a:r>
            <a:endParaRPr sz="900">
              <a:solidFill>
                <a:srgbClr val="191919"/>
              </a:solidFill>
              <a:latin typeface="Open Sans"/>
              <a:ea typeface="Open Sans"/>
              <a:cs typeface="Open Sans"/>
              <a:sym typeface="Open Sans"/>
            </a:endParaRPr>
          </a:p>
        </p:txBody>
      </p:sp>
      <p:pic>
        <p:nvPicPr>
          <p:cNvPr id="485" name="Google Shape;485;p80"/>
          <p:cNvPicPr preferRelativeResize="0"/>
          <p:nvPr/>
        </p:nvPicPr>
        <p:blipFill>
          <a:blip r:embed="rId5">
            <a:alphaModFix/>
          </a:blip>
          <a:stretch>
            <a:fillRect/>
          </a:stretch>
        </p:blipFill>
        <p:spPr>
          <a:xfrm>
            <a:off x="164651" y="164651"/>
            <a:ext cx="219346" cy="219346"/>
          </a:xfrm>
          <a:prstGeom prst="rect">
            <a:avLst/>
          </a:prstGeom>
          <a:noFill/>
          <a:ln>
            <a:noFill/>
          </a:ln>
        </p:spPr>
      </p:pic>
      <p:grpSp>
        <p:nvGrpSpPr>
          <p:cNvPr id="486" name="Google Shape;486;p80"/>
          <p:cNvGrpSpPr/>
          <p:nvPr/>
        </p:nvGrpSpPr>
        <p:grpSpPr>
          <a:xfrm>
            <a:off x="8414600" y="932450"/>
            <a:ext cx="357600" cy="344525"/>
            <a:chOff x="943800" y="3891050"/>
            <a:chExt cx="357600" cy="344525"/>
          </a:xfrm>
        </p:grpSpPr>
        <p:sp>
          <p:nvSpPr>
            <p:cNvPr id="487" name="Google Shape;487;p80"/>
            <p:cNvSpPr/>
            <p:nvPr/>
          </p:nvSpPr>
          <p:spPr>
            <a:xfrm>
              <a:off x="1122600" y="4055875"/>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sp>
          <p:nvSpPr>
            <p:cNvPr id="488" name="Google Shape;488;p80"/>
            <p:cNvSpPr/>
            <p:nvPr/>
          </p:nvSpPr>
          <p:spPr>
            <a:xfrm>
              <a:off x="943800" y="38910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81"/>
          <p:cNvPicPr preferRelativeResize="0"/>
          <p:nvPr/>
        </p:nvPicPr>
        <p:blipFill rotWithShape="1">
          <a:blip r:embed="rId3">
            <a:alphaModFix/>
          </a:blip>
          <a:srcRect b="13266" l="0" r="0" t="13268"/>
          <a:stretch/>
        </p:blipFill>
        <p:spPr>
          <a:xfrm>
            <a:off x="855770" y="2446020"/>
            <a:ext cx="2926080" cy="2148834"/>
          </a:xfrm>
          <a:custGeom>
            <a:rect b="b" l="l" r="r" t="t"/>
            <a:pathLst>
              <a:path extrusionOk="0" h="2865112" w="3901440">
                <a:moveTo>
                  <a:pt x="0" y="0"/>
                </a:moveTo>
                <a:lnTo>
                  <a:pt x="3901440" y="0"/>
                </a:lnTo>
                <a:lnTo>
                  <a:pt x="3901440" y="2865112"/>
                </a:lnTo>
                <a:lnTo>
                  <a:pt x="0" y="2865112"/>
                </a:lnTo>
                <a:close/>
              </a:path>
            </a:pathLst>
          </a:custGeom>
          <a:noFill/>
          <a:ln>
            <a:noFill/>
          </a:ln>
        </p:spPr>
      </p:pic>
      <p:cxnSp>
        <p:nvCxnSpPr>
          <p:cNvPr id="494" name="Google Shape;494;p81"/>
          <p:cNvCxnSpPr/>
          <p:nvPr/>
        </p:nvCxnSpPr>
        <p:spPr>
          <a:xfrm>
            <a:off x="4042450" y="548640"/>
            <a:ext cx="0" cy="4046100"/>
          </a:xfrm>
          <a:prstGeom prst="straightConnector1">
            <a:avLst/>
          </a:prstGeom>
          <a:noFill/>
          <a:ln cap="flat" cmpd="sng" w="12700">
            <a:solidFill>
              <a:srgbClr val="AE358B"/>
            </a:solidFill>
            <a:prstDash val="solid"/>
            <a:miter lim="800000"/>
            <a:headEnd len="sm" w="sm" type="none"/>
            <a:tailEnd len="sm" w="sm" type="none"/>
          </a:ln>
        </p:spPr>
      </p:cxnSp>
      <p:cxnSp>
        <p:nvCxnSpPr>
          <p:cNvPr id="495" name="Google Shape;495;p81"/>
          <p:cNvCxnSpPr/>
          <p:nvPr/>
        </p:nvCxnSpPr>
        <p:spPr>
          <a:xfrm>
            <a:off x="877150" y="2185588"/>
            <a:ext cx="3165300" cy="0"/>
          </a:xfrm>
          <a:prstGeom prst="straightConnector1">
            <a:avLst/>
          </a:prstGeom>
          <a:noFill/>
          <a:ln cap="flat" cmpd="sng" w="12700">
            <a:solidFill>
              <a:srgbClr val="AE358B"/>
            </a:solidFill>
            <a:prstDash val="solid"/>
            <a:miter lim="800000"/>
            <a:headEnd len="sm" w="sm" type="none"/>
            <a:tailEnd len="sm" w="sm" type="none"/>
          </a:ln>
        </p:spPr>
      </p:cxnSp>
      <p:sp>
        <p:nvSpPr>
          <p:cNvPr id="496" name="Google Shape;496;p81"/>
          <p:cNvSpPr/>
          <p:nvPr/>
        </p:nvSpPr>
        <p:spPr>
          <a:xfrm>
            <a:off x="0" y="0"/>
            <a:ext cx="548640" cy="548640"/>
          </a:xfrm>
          <a:prstGeom prst="rect">
            <a:avLst/>
          </a:prstGeom>
          <a:solidFill>
            <a:srgbClr val="F2F2F2">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7" name="Google Shape;497;p81"/>
          <p:cNvSpPr/>
          <p:nvPr/>
        </p:nvSpPr>
        <p:spPr>
          <a:xfrm>
            <a:off x="7" y="0"/>
            <a:ext cx="548640" cy="548640"/>
          </a:xfrm>
          <a:prstGeom prst="rect">
            <a:avLst/>
          </a:prstGeom>
          <a:solidFill>
            <a:srgbClr val="E43E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8" name="Google Shape;498;p81"/>
          <p:cNvSpPr/>
          <p:nvPr/>
        </p:nvSpPr>
        <p:spPr>
          <a:xfrm>
            <a:off x="855752" y="4046214"/>
            <a:ext cx="548700" cy="548700"/>
          </a:xfrm>
          <a:prstGeom prst="rect">
            <a:avLst/>
          </a:prstGeom>
          <a:solidFill>
            <a:srgbClr val="0090B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9" name="Google Shape;499;p81"/>
          <p:cNvSpPr/>
          <p:nvPr/>
        </p:nvSpPr>
        <p:spPr>
          <a:xfrm>
            <a:off x="855750" y="325652"/>
            <a:ext cx="4267200" cy="298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668"/>
              </a:buClr>
              <a:buSzPts val="3200"/>
              <a:buFont typeface="Arial"/>
              <a:buNone/>
            </a:pPr>
            <a:r>
              <a:rPr b="1" lang="en" sz="1800">
                <a:solidFill>
                  <a:srgbClr val="0090B5"/>
                </a:solidFill>
                <a:latin typeface="Poppins"/>
                <a:ea typeface="Poppins"/>
                <a:cs typeface="Poppins"/>
                <a:sym typeface="Poppins"/>
              </a:rPr>
              <a:t>Case Study 1 Name</a:t>
            </a:r>
            <a:endParaRPr b="0" i="0" sz="1100" u="none" cap="none" strike="noStrike">
              <a:solidFill>
                <a:srgbClr val="0090B5"/>
              </a:solidFill>
              <a:latin typeface="Arial"/>
              <a:ea typeface="Arial"/>
              <a:cs typeface="Arial"/>
              <a:sym typeface="Arial"/>
            </a:endParaRPr>
          </a:p>
        </p:txBody>
      </p:sp>
      <p:sp>
        <p:nvSpPr>
          <p:cNvPr id="500" name="Google Shape;500;p81"/>
          <p:cNvSpPr/>
          <p:nvPr/>
        </p:nvSpPr>
        <p:spPr>
          <a:xfrm>
            <a:off x="4344525" y="548650"/>
            <a:ext cx="3913500" cy="4046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2668"/>
              </a:buClr>
              <a:buSzPts val="1100"/>
              <a:buFont typeface="Arial"/>
              <a:buNone/>
            </a:pPr>
            <a:r>
              <a:rPr b="1" lang="en" sz="1000">
                <a:solidFill>
                  <a:srgbClr val="0090B5"/>
                </a:solidFill>
                <a:latin typeface="Poppins"/>
                <a:ea typeface="Poppins"/>
                <a:cs typeface="Poppins"/>
                <a:sym typeface="Poppins"/>
              </a:rPr>
              <a:t>Outcome Breakdown</a:t>
            </a:r>
            <a:endParaRPr sz="1000">
              <a:solidFill>
                <a:srgbClr val="0090B5"/>
              </a:solidFill>
              <a:latin typeface="Poppins"/>
              <a:ea typeface="Poppins"/>
              <a:cs typeface="Poppins"/>
              <a:sym typeface="Poppins"/>
            </a:endParaRPr>
          </a:p>
          <a:p>
            <a:pPr indent="-285750" lvl="0" marL="457200" rtl="0" algn="l">
              <a:lnSpc>
                <a:spcPct val="115000"/>
              </a:lnSpc>
              <a:spcBef>
                <a:spcPts val="100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What results were achieved after the implementation of the new intervention or the process results. An example of process results, if you were facilitating a workshop, what results did you achieve? A strategy was developed? An action plan/work plan? A policy? Suggested solutions? What is the policy, action plan/work plan or strategy supposed to achieve? If it’s already being implemented, what did it achieve?</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For an intervention, you can state metrics or indicators such as number of new visitors/patients, reach, customer satisfaction survey results, etc. Add a graphic to show quantifiable outcomes. Check from slide 6 for sample graphics to use for quantifiable outcomes</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If results have not been captured as yet, state the key metrics that the intervention was aiming to address such as user engagement improvements, increased reach, reduction in service time, improved service experience, etc.</a:t>
            </a:r>
            <a:endParaRPr sz="900">
              <a:solidFill>
                <a:srgbClr val="191919"/>
              </a:solidFill>
              <a:latin typeface="Open Sans"/>
              <a:ea typeface="Open Sans"/>
              <a:cs typeface="Open Sans"/>
              <a:sym typeface="Open Sans"/>
            </a:endParaRPr>
          </a:p>
          <a:p>
            <a:pPr indent="-285750" lvl="0" marL="457200" rtl="0" algn="l">
              <a:lnSpc>
                <a:spcPct val="115000"/>
              </a:lnSpc>
              <a:spcBef>
                <a:spcPts val="0"/>
              </a:spcBef>
              <a:spcAft>
                <a:spcPts val="0"/>
              </a:spcAft>
              <a:buClr>
                <a:srgbClr val="191919"/>
              </a:buClr>
              <a:buSzPts val="900"/>
              <a:buFont typeface="Open Sans"/>
              <a:buChar char="●"/>
            </a:pPr>
            <a:r>
              <a:rPr lang="en" sz="900">
                <a:solidFill>
                  <a:srgbClr val="191919"/>
                </a:solidFill>
                <a:latin typeface="Open Sans"/>
                <a:ea typeface="Open Sans"/>
                <a:cs typeface="Open Sans"/>
                <a:sym typeface="Open Sans"/>
              </a:rPr>
              <a:t>Replace images on the left with pictures of the intervention being used or a high fidelity version of the intervention. You could just add more case study relevant images if you didn’t develop a specific intervention or prototype</a:t>
            </a:r>
            <a:endParaRPr sz="900">
              <a:solidFill>
                <a:srgbClr val="191919"/>
              </a:solidFill>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t/>
            </a:r>
            <a:endParaRPr sz="900">
              <a:solidFill>
                <a:srgbClr val="191919"/>
              </a:solidFill>
              <a:latin typeface="Open Sans"/>
              <a:ea typeface="Open Sans"/>
              <a:cs typeface="Open Sans"/>
              <a:sym typeface="Open Sans"/>
            </a:endParaRPr>
          </a:p>
        </p:txBody>
      </p:sp>
      <p:pic>
        <p:nvPicPr>
          <p:cNvPr id="501" name="Google Shape;501;p81"/>
          <p:cNvPicPr preferRelativeResize="0"/>
          <p:nvPr/>
        </p:nvPicPr>
        <p:blipFill rotWithShape="1">
          <a:blip r:embed="rId3">
            <a:alphaModFix/>
          </a:blip>
          <a:srcRect b="13267" l="0" r="0" t="13267"/>
          <a:stretch/>
        </p:blipFill>
        <p:spPr>
          <a:xfrm>
            <a:off x="855750" y="880514"/>
            <a:ext cx="1394765" cy="1024278"/>
          </a:xfrm>
          <a:custGeom>
            <a:rect b="b" l="l" r="r" t="t"/>
            <a:pathLst>
              <a:path extrusionOk="0" h="2865112" w="3901440">
                <a:moveTo>
                  <a:pt x="0" y="0"/>
                </a:moveTo>
                <a:lnTo>
                  <a:pt x="3901440" y="0"/>
                </a:lnTo>
                <a:lnTo>
                  <a:pt x="3901440" y="2865112"/>
                </a:lnTo>
                <a:lnTo>
                  <a:pt x="0" y="2865112"/>
                </a:lnTo>
                <a:close/>
              </a:path>
            </a:pathLst>
          </a:custGeom>
          <a:noFill/>
          <a:ln>
            <a:noFill/>
          </a:ln>
        </p:spPr>
      </p:pic>
      <p:pic>
        <p:nvPicPr>
          <p:cNvPr id="502" name="Google Shape;502;p81"/>
          <p:cNvPicPr preferRelativeResize="0"/>
          <p:nvPr/>
        </p:nvPicPr>
        <p:blipFill rotWithShape="1">
          <a:blip r:embed="rId3">
            <a:alphaModFix/>
          </a:blip>
          <a:srcRect b="13267" l="0" r="0" t="13267"/>
          <a:stretch/>
        </p:blipFill>
        <p:spPr>
          <a:xfrm>
            <a:off x="2357320" y="880514"/>
            <a:ext cx="1394765" cy="1024278"/>
          </a:xfrm>
          <a:custGeom>
            <a:rect b="b" l="l" r="r" t="t"/>
            <a:pathLst>
              <a:path extrusionOk="0" h="2865112" w="3901440">
                <a:moveTo>
                  <a:pt x="0" y="0"/>
                </a:moveTo>
                <a:lnTo>
                  <a:pt x="3901440" y="0"/>
                </a:lnTo>
                <a:lnTo>
                  <a:pt x="3901440" y="2865112"/>
                </a:lnTo>
                <a:lnTo>
                  <a:pt x="0" y="2865112"/>
                </a:lnTo>
                <a:close/>
              </a:path>
            </a:pathLst>
          </a:custGeom>
          <a:noFill/>
          <a:ln>
            <a:noFill/>
          </a:ln>
        </p:spPr>
      </p:pic>
      <p:pic>
        <p:nvPicPr>
          <p:cNvPr id="503" name="Google Shape;503;p81"/>
          <p:cNvPicPr preferRelativeResize="0"/>
          <p:nvPr/>
        </p:nvPicPr>
        <p:blipFill>
          <a:blip r:embed="rId4">
            <a:alphaModFix/>
          </a:blip>
          <a:stretch>
            <a:fillRect/>
          </a:stretch>
        </p:blipFill>
        <p:spPr>
          <a:xfrm>
            <a:off x="164651" y="164651"/>
            <a:ext cx="219346" cy="219346"/>
          </a:xfrm>
          <a:prstGeom prst="rect">
            <a:avLst/>
          </a:prstGeom>
          <a:noFill/>
          <a:ln>
            <a:noFill/>
          </a:ln>
        </p:spPr>
      </p:pic>
      <p:grpSp>
        <p:nvGrpSpPr>
          <p:cNvPr id="504" name="Google Shape;504;p81"/>
          <p:cNvGrpSpPr/>
          <p:nvPr/>
        </p:nvGrpSpPr>
        <p:grpSpPr>
          <a:xfrm>
            <a:off x="2069750" y="1716575"/>
            <a:ext cx="357600" cy="344525"/>
            <a:chOff x="943800" y="3891050"/>
            <a:chExt cx="357600" cy="344525"/>
          </a:xfrm>
        </p:grpSpPr>
        <p:sp>
          <p:nvSpPr>
            <p:cNvPr id="505" name="Google Shape;505;p81"/>
            <p:cNvSpPr/>
            <p:nvPr/>
          </p:nvSpPr>
          <p:spPr>
            <a:xfrm>
              <a:off x="1122600" y="4055875"/>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sp>
          <p:nvSpPr>
            <p:cNvPr id="506" name="Google Shape;506;p81"/>
            <p:cNvSpPr/>
            <p:nvPr/>
          </p:nvSpPr>
          <p:spPr>
            <a:xfrm>
              <a:off x="943800" y="38910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82"/>
          <p:cNvSpPr/>
          <p:nvPr/>
        </p:nvSpPr>
        <p:spPr>
          <a:xfrm>
            <a:off x="1" y="2576935"/>
            <a:ext cx="4572000" cy="2566561"/>
          </a:xfrm>
          <a:prstGeom prst="rect">
            <a:avLst/>
          </a:prstGeom>
          <a:solidFill>
            <a:srgbClr val="00266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512" name="Google Shape;512;p82"/>
          <p:cNvCxnSpPr/>
          <p:nvPr/>
        </p:nvCxnSpPr>
        <p:spPr>
          <a:xfrm>
            <a:off x="4581900" y="2571750"/>
            <a:ext cx="3690300" cy="0"/>
          </a:xfrm>
          <a:prstGeom prst="straightConnector1">
            <a:avLst/>
          </a:prstGeom>
          <a:noFill/>
          <a:ln cap="flat" cmpd="sng" w="12700">
            <a:solidFill>
              <a:srgbClr val="AE358B"/>
            </a:solidFill>
            <a:prstDash val="solid"/>
            <a:miter lim="800000"/>
            <a:headEnd len="sm" w="sm" type="none"/>
            <a:tailEnd len="sm" w="sm" type="none"/>
          </a:ln>
        </p:spPr>
      </p:cxnSp>
      <p:cxnSp>
        <p:nvCxnSpPr>
          <p:cNvPr id="513" name="Google Shape;513;p82"/>
          <p:cNvCxnSpPr/>
          <p:nvPr/>
        </p:nvCxnSpPr>
        <p:spPr>
          <a:xfrm>
            <a:off x="4572000" y="2571750"/>
            <a:ext cx="0" cy="2023110"/>
          </a:xfrm>
          <a:prstGeom prst="straightConnector1">
            <a:avLst/>
          </a:prstGeom>
          <a:noFill/>
          <a:ln cap="flat" cmpd="sng" w="12700">
            <a:solidFill>
              <a:schemeClr val="dk1"/>
            </a:solidFill>
            <a:prstDash val="solid"/>
            <a:miter lim="800000"/>
            <a:headEnd len="sm" w="sm" type="none"/>
            <a:tailEnd len="sm" w="sm" type="none"/>
          </a:ln>
        </p:spPr>
      </p:cxnSp>
      <p:sp>
        <p:nvSpPr>
          <p:cNvPr id="514" name="Google Shape;514;p82"/>
          <p:cNvSpPr/>
          <p:nvPr/>
        </p:nvSpPr>
        <p:spPr>
          <a:xfrm>
            <a:off x="0" y="0"/>
            <a:ext cx="548640" cy="548640"/>
          </a:xfrm>
          <a:prstGeom prst="rect">
            <a:avLst/>
          </a:prstGeom>
          <a:solidFill>
            <a:srgbClr val="F2F2F2">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5" name="Google Shape;515;p82"/>
          <p:cNvSpPr/>
          <p:nvPr/>
        </p:nvSpPr>
        <p:spPr>
          <a:xfrm>
            <a:off x="7" y="0"/>
            <a:ext cx="548640" cy="548640"/>
          </a:xfrm>
          <a:prstGeom prst="rect">
            <a:avLst/>
          </a:prstGeom>
          <a:solidFill>
            <a:srgbClr val="E43E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6" name="Google Shape;516;p82"/>
          <p:cNvSpPr/>
          <p:nvPr/>
        </p:nvSpPr>
        <p:spPr>
          <a:xfrm>
            <a:off x="855750" y="676575"/>
            <a:ext cx="3819600" cy="183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000"/>
              </a:spcBef>
              <a:spcAft>
                <a:spcPts val="0"/>
              </a:spcAft>
              <a:buClr>
                <a:srgbClr val="002668"/>
              </a:buClr>
              <a:buSzPts val="1100"/>
              <a:buFont typeface="Arial"/>
              <a:buNone/>
            </a:pPr>
            <a:r>
              <a:rPr b="1" lang="en" sz="1000">
                <a:solidFill>
                  <a:srgbClr val="0090B5"/>
                </a:solidFill>
                <a:latin typeface="Poppins"/>
                <a:ea typeface="Poppins"/>
                <a:cs typeface="Poppins"/>
                <a:sym typeface="Poppins"/>
              </a:rPr>
              <a:t>Reflection</a:t>
            </a:r>
            <a:endParaRPr sz="1000">
              <a:solidFill>
                <a:srgbClr val="0090B5"/>
              </a:solidFill>
              <a:latin typeface="Poppins"/>
              <a:ea typeface="Poppins"/>
              <a:cs typeface="Poppins"/>
              <a:sym typeface="Poppins"/>
            </a:endParaRPr>
          </a:p>
          <a:p>
            <a:pPr indent="0" lvl="0" marL="0" rtl="0" algn="l">
              <a:lnSpc>
                <a:spcPct val="115000"/>
              </a:lnSpc>
              <a:spcBef>
                <a:spcPts val="1000"/>
              </a:spcBef>
              <a:spcAft>
                <a:spcPts val="0"/>
              </a:spcAft>
              <a:buClr>
                <a:srgbClr val="002668"/>
              </a:buClr>
              <a:buSzPts val="1100"/>
              <a:buFont typeface="Arial"/>
              <a:buNone/>
            </a:pPr>
            <a:r>
              <a:rPr lang="en" sz="900">
                <a:solidFill>
                  <a:srgbClr val="191919"/>
                </a:solidFill>
                <a:latin typeface="Open Sans"/>
                <a:ea typeface="Open Sans"/>
                <a:cs typeface="Open Sans"/>
                <a:sym typeface="Open Sans"/>
              </a:rPr>
              <a:t>Reflecting back on the case study, what would you have done differently? This shows that you’re always thinking about process improvements and continuously thinking about how to improve your craft.</a:t>
            </a:r>
            <a:endParaRPr sz="900">
              <a:solidFill>
                <a:srgbClr val="191919"/>
              </a:solidFill>
              <a:latin typeface="Open Sans"/>
              <a:ea typeface="Open Sans"/>
              <a:cs typeface="Open Sans"/>
              <a:sym typeface="Open Sans"/>
            </a:endParaRPr>
          </a:p>
          <a:p>
            <a:pPr indent="0" lvl="0" marL="0" rtl="0" algn="l">
              <a:lnSpc>
                <a:spcPct val="115000"/>
              </a:lnSpc>
              <a:spcBef>
                <a:spcPts val="1000"/>
              </a:spcBef>
              <a:spcAft>
                <a:spcPts val="0"/>
              </a:spcAft>
              <a:buClr>
                <a:srgbClr val="002668"/>
              </a:buClr>
              <a:buSzPts val="1100"/>
              <a:buFont typeface="Arial"/>
              <a:buNone/>
            </a:pPr>
            <a:r>
              <a:rPr lang="en" sz="900">
                <a:solidFill>
                  <a:srgbClr val="191919"/>
                </a:solidFill>
                <a:latin typeface="Open Sans"/>
                <a:ea typeface="Open Sans"/>
                <a:cs typeface="Open Sans"/>
                <a:sym typeface="Open Sans"/>
              </a:rPr>
              <a:t>Reflecting back on the case study, what would you have done differently? This shows that you’re always thinking about process improvements and continuously thinking about how to improve your craft.</a:t>
            </a:r>
            <a:endParaRPr sz="9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Clr>
                <a:srgbClr val="002668"/>
              </a:buClr>
              <a:buSzPts val="1100"/>
              <a:buFont typeface="Arial"/>
              <a:buNone/>
            </a:pPr>
            <a:r>
              <a:t/>
            </a:r>
            <a:endParaRPr sz="900">
              <a:solidFill>
                <a:srgbClr val="191919"/>
              </a:solidFill>
              <a:latin typeface="Open Sans"/>
              <a:ea typeface="Open Sans"/>
              <a:cs typeface="Open Sans"/>
              <a:sym typeface="Open Sans"/>
            </a:endParaRPr>
          </a:p>
        </p:txBody>
      </p:sp>
      <p:sp>
        <p:nvSpPr>
          <p:cNvPr id="517" name="Google Shape;517;p82"/>
          <p:cNvSpPr/>
          <p:nvPr/>
        </p:nvSpPr>
        <p:spPr>
          <a:xfrm>
            <a:off x="855750" y="3517634"/>
            <a:ext cx="2926200" cy="11760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900"/>
              <a:buFont typeface="Arial"/>
              <a:buNone/>
            </a:pPr>
            <a:r>
              <a:rPr i="0" lang="en" sz="900" u="none" cap="none" strike="noStrike">
                <a:solidFill>
                  <a:schemeClr val="lt1"/>
                </a:solidFill>
                <a:latin typeface="Open Sans"/>
                <a:ea typeface="Open Sans"/>
                <a:cs typeface="Open Sans"/>
                <a:sym typeface="Open Sans"/>
              </a:rPr>
              <a:t>Pellentesque in risus ut magna viverra consequat ac in augue. Aliquam arcu est, mollis id enim vitae, ullamcorper luctus justo. </a:t>
            </a:r>
            <a:r>
              <a:rPr lang="en" sz="900">
                <a:solidFill>
                  <a:schemeClr val="lt1"/>
                </a:solidFill>
                <a:latin typeface="Open Sans"/>
                <a:ea typeface="Open Sans"/>
                <a:cs typeface="Open Sans"/>
                <a:sym typeface="Open Sans"/>
              </a:rPr>
              <a:t>Pellentesque in risus ut magna viverra consequat ac in augue. Aliquam arcu est, mollis id enim vitae, ullamcorper luctus justo. </a:t>
            </a:r>
            <a:endParaRPr i="0" sz="900" u="none" cap="none" strike="noStrike">
              <a:solidFill>
                <a:srgbClr val="000000"/>
              </a:solidFill>
              <a:latin typeface="Open Sans"/>
              <a:ea typeface="Open Sans"/>
              <a:cs typeface="Open Sans"/>
              <a:sym typeface="Open Sans"/>
            </a:endParaRPr>
          </a:p>
        </p:txBody>
      </p:sp>
      <p:sp>
        <p:nvSpPr>
          <p:cNvPr id="518" name="Google Shape;518;p82"/>
          <p:cNvSpPr/>
          <p:nvPr/>
        </p:nvSpPr>
        <p:spPr>
          <a:xfrm>
            <a:off x="855753" y="3261947"/>
            <a:ext cx="2320800" cy="16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 sz="1000">
                <a:solidFill>
                  <a:schemeClr val="lt1"/>
                </a:solidFill>
                <a:latin typeface="Poppins Medium"/>
                <a:ea typeface="Poppins Medium"/>
                <a:cs typeface="Poppins Medium"/>
                <a:sym typeface="Poppins Medium"/>
              </a:rPr>
              <a:t>Insert title here</a:t>
            </a:r>
            <a:endParaRPr b="0" i="0" sz="1000" u="none" cap="none" strike="noStrike">
              <a:solidFill>
                <a:srgbClr val="000000"/>
              </a:solidFill>
              <a:latin typeface="Arial"/>
              <a:ea typeface="Arial"/>
              <a:cs typeface="Arial"/>
              <a:sym typeface="Arial"/>
            </a:endParaRPr>
          </a:p>
        </p:txBody>
      </p:sp>
      <p:sp>
        <p:nvSpPr>
          <p:cNvPr id="519" name="Google Shape;519;p82"/>
          <p:cNvSpPr/>
          <p:nvPr/>
        </p:nvSpPr>
        <p:spPr>
          <a:xfrm>
            <a:off x="855754" y="2797718"/>
            <a:ext cx="1584900" cy="346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rgbClr val="0090B5"/>
                </a:solidFill>
                <a:latin typeface="Poppins"/>
                <a:ea typeface="Poppins"/>
                <a:cs typeface="Poppins"/>
                <a:sym typeface="Poppins"/>
              </a:rPr>
              <a:t>01</a:t>
            </a:r>
            <a:endParaRPr b="1" i="0" sz="1100" u="none" cap="none" strike="noStrike">
              <a:solidFill>
                <a:srgbClr val="0090B5"/>
              </a:solidFill>
              <a:latin typeface="Poppins"/>
              <a:ea typeface="Poppins"/>
              <a:cs typeface="Poppins"/>
              <a:sym typeface="Poppins"/>
            </a:endParaRPr>
          </a:p>
        </p:txBody>
      </p:sp>
      <p:sp>
        <p:nvSpPr>
          <p:cNvPr id="520" name="Google Shape;520;p82"/>
          <p:cNvSpPr/>
          <p:nvPr/>
        </p:nvSpPr>
        <p:spPr>
          <a:xfrm>
            <a:off x="4968250" y="3517637"/>
            <a:ext cx="2926200" cy="13488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900"/>
              <a:buFont typeface="Arial"/>
              <a:buNone/>
            </a:pPr>
            <a:r>
              <a:rPr i="0" lang="en" sz="900" u="none" cap="none" strike="noStrike">
                <a:solidFill>
                  <a:srgbClr val="262626"/>
                </a:solidFill>
                <a:latin typeface="Open Sans"/>
                <a:ea typeface="Open Sans"/>
                <a:cs typeface="Open Sans"/>
                <a:sym typeface="Open Sans"/>
              </a:rPr>
              <a:t>Pellentesque in risus ut magna viverra consequat ac in augue. Aliquam arcu est, mollis id enim vitae, ullamcorper luctus justo. </a:t>
            </a:r>
            <a:r>
              <a:rPr lang="en" sz="900">
                <a:solidFill>
                  <a:srgbClr val="262626"/>
                </a:solidFill>
                <a:latin typeface="Open Sans"/>
                <a:ea typeface="Open Sans"/>
                <a:cs typeface="Open Sans"/>
                <a:sym typeface="Open Sans"/>
              </a:rPr>
              <a:t>Pellentesque in risus ut magna viverra consequat ac in augue. Aliquam arcu est, mollis id enim vitae, ullamcorper luctus just</a:t>
            </a:r>
            <a:endParaRPr i="0" sz="900" u="none" cap="none" strike="noStrike">
              <a:solidFill>
                <a:srgbClr val="000000"/>
              </a:solidFill>
              <a:latin typeface="Open Sans"/>
              <a:ea typeface="Open Sans"/>
              <a:cs typeface="Open Sans"/>
              <a:sym typeface="Open Sans"/>
            </a:endParaRPr>
          </a:p>
        </p:txBody>
      </p:sp>
      <p:sp>
        <p:nvSpPr>
          <p:cNvPr id="521" name="Google Shape;521;p82"/>
          <p:cNvSpPr/>
          <p:nvPr/>
        </p:nvSpPr>
        <p:spPr>
          <a:xfrm>
            <a:off x="4968244" y="3261947"/>
            <a:ext cx="2320800" cy="16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 sz="1000">
                <a:solidFill>
                  <a:srgbClr val="262626"/>
                </a:solidFill>
                <a:latin typeface="Poppins Medium"/>
                <a:ea typeface="Poppins Medium"/>
                <a:cs typeface="Poppins Medium"/>
                <a:sym typeface="Poppins Medium"/>
              </a:rPr>
              <a:t>Insert title here</a:t>
            </a:r>
            <a:endParaRPr b="0" i="0" sz="1000" u="none" cap="none" strike="noStrike">
              <a:solidFill>
                <a:srgbClr val="000000"/>
              </a:solidFill>
              <a:latin typeface="Arial"/>
              <a:ea typeface="Arial"/>
              <a:cs typeface="Arial"/>
              <a:sym typeface="Arial"/>
            </a:endParaRPr>
          </a:p>
        </p:txBody>
      </p:sp>
      <p:sp>
        <p:nvSpPr>
          <p:cNvPr id="522" name="Google Shape;522;p82"/>
          <p:cNvSpPr/>
          <p:nvPr/>
        </p:nvSpPr>
        <p:spPr>
          <a:xfrm>
            <a:off x="4968245" y="2797718"/>
            <a:ext cx="1584900" cy="346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rgbClr val="0090B5"/>
                </a:solidFill>
                <a:latin typeface="Poppins"/>
                <a:ea typeface="Poppins"/>
                <a:cs typeface="Poppins"/>
                <a:sym typeface="Poppins"/>
              </a:rPr>
              <a:t>02</a:t>
            </a:r>
            <a:endParaRPr b="1" i="0" sz="1100" u="none" cap="none" strike="noStrike">
              <a:solidFill>
                <a:srgbClr val="0090B5"/>
              </a:solidFill>
              <a:latin typeface="Poppins"/>
              <a:ea typeface="Poppins"/>
              <a:cs typeface="Poppins"/>
              <a:sym typeface="Poppins"/>
            </a:endParaRPr>
          </a:p>
        </p:txBody>
      </p:sp>
      <p:cxnSp>
        <p:nvCxnSpPr>
          <p:cNvPr id="523" name="Google Shape;523;p82"/>
          <p:cNvCxnSpPr/>
          <p:nvPr/>
        </p:nvCxnSpPr>
        <p:spPr>
          <a:xfrm>
            <a:off x="5040744" y="548640"/>
            <a:ext cx="0" cy="2028300"/>
          </a:xfrm>
          <a:prstGeom prst="straightConnector1">
            <a:avLst/>
          </a:prstGeom>
          <a:noFill/>
          <a:ln cap="flat" cmpd="sng" w="12700">
            <a:solidFill>
              <a:srgbClr val="AE358B"/>
            </a:solidFill>
            <a:prstDash val="solid"/>
            <a:miter lim="800000"/>
            <a:headEnd len="sm" w="sm" type="none"/>
            <a:tailEnd len="sm" w="sm" type="none"/>
          </a:ln>
        </p:spPr>
      </p:cxnSp>
      <p:pic>
        <p:nvPicPr>
          <p:cNvPr id="524" name="Google Shape;524;p82"/>
          <p:cNvPicPr preferRelativeResize="0"/>
          <p:nvPr/>
        </p:nvPicPr>
        <p:blipFill rotWithShape="1">
          <a:blip r:embed="rId3">
            <a:alphaModFix/>
          </a:blip>
          <a:srcRect b="22526" l="0" r="0" t="22526"/>
          <a:stretch/>
        </p:blipFill>
        <p:spPr>
          <a:xfrm>
            <a:off x="5296196" y="656551"/>
            <a:ext cx="2995164" cy="1646444"/>
          </a:xfrm>
          <a:custGeom>
            <a:rect b="b" l="l" r="r" t="t"/>
            <a:pathLst>
              <a:path extrusionOk="0" h="1965903" w="3576315">
                <a:moveTo>
                  <a:pt x="0" y="0"/>
                </a:moveTo>
                <a:lnTo>
                  <a:pt x="3576315" y="0"/>
                </a:lnTo>
                <a:lnTo>
                  <a:pt x="3576315" y="1965903"/>
                </a:lnTo>
                <a:lnTo>
                  <a:pt x="0" y="1965903"/>
                </a:lnTo>
                <a:close/>
              </a:path>
            </a:pathLst>
          </a:custGeom>
          <a:noFill/>
          <a:ln>
            <a:noFill/>
          </a:ln>
        </p:spPr>
      </p:pic>
      <p:sp>
        <p:nvSpPr>
          <p:cNvPr id="525" name="Google Shape;525;p82"/>
          <p:cNvSpPr/>
          <p:nvPr/>
        </p:nvSpPr>
        <p:spPr>
          <a:xfrm>
            <a:off x="855750" y="325652"/>
            <a:ext cx="4267200" cy="298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668"/>
              </a:buClr>
              <a:buSzPts val="3200"/>
              <a:buFont typeface="Arial"/>
              <a:buNone/>
            </a:pPr>
            <a:r>
              <a:rPr b="1" lang="en" sz="1800">
                <a:solidFill>
                  <a:srgbClr val="0090B5"/>
                </a:solidFill>
                <a:latin typeface="Poppins"/>
                <a:ea typeface="Poppins"/>
                <a:cs typeface="Poppins"/>
                <a:sym typeface="Poppins"/>
              </a:rPr>
              <a:t>Case Study 1 Name</a:t>
            </a:r>
            <a:endParaRPr b="0" i="0" sz="1100" u="none" cap="none" strike="noStrike">
              <a:solidFill>
                <a:srgbClr val="0090B5"/>
              </a:solidFill>
              <a:latin typeface="Arial"/>
              <a:ea typeface="Arial"/>
              <a:cs typeface="Arial"/>
              <a:sym typeface="Arial"/>
            </a:endParaRPr>
          </a:p>
        </p:txBody>
      </p:sp>
      <p:pic>
        <p:nvPicPr>
          <p:cNvPr id="526" name="Google Shape;526;p82"/>
          <p:cNvPicPr preferRelativeResize="0"/>
          <p:nvPr/>
        </p:nvPicPr>
        <p:blipFill>
          <a:blip r:embed="rId4">
            <a:alphaModFix/>
          </a:blip>
          <a:stretch>
            <a:fillRect/>
          </a:stretch>
        </p:blipFill>
        <p:spPr>
          <a:xfrm>
            <a:off x="164651" y="164651"/>
            <a:ext cx="219346" cy="219346"/>
          </a:xfrm>
          <a:prstGeom prst="rect">
            <a:avLst/>
          </a:prstGeom>
          <a:noFill/>
          <a:ln>
            <a:noFill/>
          </a:ln>
        </p:spPr>
      </p:pic>
      <p:sp>
        <p:nvSpPr>
          <p:cNvPr id="527" name="Google Shape;527;p82"/>
          <p:cNvSpPr/>
          <p:nvPr/>
        </p:nvSpPr>
        <p:spPr>
          <a:xfrm>
            <a:off x="5296202" y="656539"/>
            <a:ext cx="548700" cy="548700"/>
          </a:xfrm>
          <a:prstGeom prst="rect">
            <a:avLst/>
          </a:prstGeom>
          <a:solidFill>
            <a:srgbClr val="0090B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528" name="Google Shape;528;p82"/>
          <p:cNvGrpSpPr/>
          <p:nvPr/>
        </p:nvGrpSpPr>
        <p:grpSpPr>
          <a:xfrm>
            <a:off x="5844900" y="2115300"/>
            <a:ext cx="357600" cy="344525"/>
            <a:chOff x="943800" y="3891050"/>
            <a:chExt cx="357600" cy="344525"/>
          </a:xfrm>
        </p:grpSpPr>
        <p:sp>
          <p:nvSpPr>
            <p:cNvPr id="529" name="Google Shape;529;p82"/>
            <p:cNvSpPr/>
            <p:nvPr/>
          </p:nvSpPr>
          <p:spPr>
            <a:xfrm>
              <a:off x="1122600" y="4055875"/>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sp>
          <p:nvSpPr>
            <p:cNvPr id="530" name="Google Shape;530;p82"/>
            <p:cNvSpPr/>
            <p:nvPr/>
          </p:nvSpPr>
          <p:spPr>
            <a:xfrm>
              <a:off x="943800" y="38910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83"/>
          <p:cNvSpPr/>
          <p:nvPr/>
        </p:nvSpPr>
        <p:spPr>
          <a:xfrm>
            <a:off x="0" y="-102625"/>
            <a:ext cx="9144000" cy="5398500"/>
          </a:xfrm>
          <a:prstGeom prst="rect">
            <a:avLst/>
          </a:prstGeom>
          <a:solidFill>
            <a:srgbClr val="00266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6" name="Google Shape;536;p83"/>
          <p:cNvSpPr txBox="1"/>
          <p:nvPr/>
        </p:nvSpPr>
        <p:spPr>
          <a:xfrm>
            <a:off x="911391" y="1130300"/>
            <a:ext cx="1527000" cy="327600"/>
          </a:xfrm>
          <a:prstGeom prst="rect">
            <a:avLst/>
          </a:prstGeom>
          <a:noFill/>
          <a:ln>
            <a:noFill/>
          </a:ln>
        </p:spPr>
        <p:txBody>
          <a:bodyPr anchorCtr="0" anchor="t" bIns="0" lIns="0" spcFirstLastPara="1" rIns="0" wrap="square" tIns="0">
            <a:spAutoFit/>
          </a:bodyPr>
          <a:lstStyle/>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Short description</a:t>
            </a:r>
            <a:endParaRPr sz="700">
              <a:solidFill>
                <a:schemeClr val="lt1"/>
              </a:solidFill>
            </a:endParaRPr>
          </a:p>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here</a:t>
            </a:r>
            <a:endParaRPr sz="700">
              <a:solidFill>
                <a:schemeClr val="lt1"/>
              </a:solidFill>
            </a:endParaRPr>
          </a:p>
        </p:txBody>
      </p:sp>
      <p:sp>
        <p:nvSpPr>
          <p:cNvPr id="537" name="Google Shape;537;p83"/>
          <p:cNvSpPr txBox="1"/>
          <p:nvPr/>
        </p:nvSpPr>
        <p:spPr>
          <a:xfrm>
            <a:off x="2073966" y="4491083"/>
            <a:ext cx="1527000" cy="327600"/>
          </a:xfrm>
          <a:prstGeom prst="rect">
            <a:avLst/>
          </a:prstGeom>
          <a:noFill/>
          <a:ln>
            <a:noFill/>
          </a:ln>
        </p:spPr>
        <p:txBody>
          <a:bodyPr anchorCtr="0" anchor="t" bIns="0" lIns="0" spcFirstLastPara="1" rIns="0" wrap="square" tIns="0">
            <a:spAutoFit/>
          </a:bodyPr>
          <a:lstStyle/>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Short description</a:t>
            </a:r>
            <a:endParaRPr sz="700">
              <a:solidFill>
                <a:schemeClr val="lt1"/>
              </a:solidFill>
            </a:endParaRPr>
          </a:p>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here</a:t>
            </a:r>
            <a:endParaRPr sz="700">
              <a:solidFill>
                <a:schemeClr val="lt1"/>
              </a:solidFill>
            </a:endParaRPr>
          </a:p>
        </p:txBody>
      </p:sp>
      <p:sp>
        <p:nvSpPr>
          <p:cNvPr id="538" name="Google Shape;538;p83"/>
          <p:cNvSpPr txBox="1"/>
          <p:nvPr/>
        </p:nvSpPr>
        <p:spPr>
          <a:xfrm>
            <a:off x="3347943" y="1132200"/>
            <a:ext cx="1366500" cy="327600"/>
          </a:xfrm>
          <a:prstGeom prst="rect">
            <a:avLst/>
          </a:prstGeom>
          <a:noFill/>
          <a:ln>
            <a:noFill/>
          </a:ln>
        </p:spPr>
        <p:txBody>
          <a:bodyPr anchorCtr="0" anchor="t" bIns="0" lIns="0" spcFirstLastPara="1" rIns="0" wrap="square" tIns="0">
            <a:spAutoFit/>
          </a:bodyPr>
          <a:lstStyle/>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Short description</a:t>
            </a:r>
            <a:endParaRPr sz="700">
              <a:solidFill>
                <a:schemeClr val="lt1"/>
              </a:solidFill>
            </a:endParaRPr>
          </a:p>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here</a:t>
            </a:r>
            <a:endParaRPr sz="700">
              <a:solidFill>
                <a:schemeClr val="lt1"/>
              </a:solidFill>
            </a:endParaRPr>
          </a:p>
        </p:txBody>
      </p:sp>
      <p:sp>
        <p:nvSpPr>
          <p:cNvPr id="539" name="Google Shape;539;p83"/>
          <p:cNvSpPr txBox="1"/>
          <p:nvPr/>
        </p:nvSpPr>
        <p:spPr>
          <a:xfrm>
            <a:off x="4472174" y="4491083"/>
            <a:ext cx="1366500" cy="327600"/>
          </a:xfrm>
          <a:prstGeom prst="rect">
            <a:avLst/>
          </a:prstGeom>
          <a:noFill/>
          <a:ln>
            <a:noFill/>
          </a:ln>
        </p:spPr>
        <p:txBody>
          <a:bodyPr anchorCtr="0" anchor="t" bIns="0" lIns="0" spcFirstLastPara="1" rIns="0" wrap="square" tIns="0">
            <a:spAutoFit/>
          </a:bodyPr>
          <a:lstStyle/>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Short description</a:t>
            </a:r>
            <a:endParaRPr sz="700">
              <a:solidFill>
                <a:schemeClr val="lt1"/>
              </a:solidFill>
            </a:endParaRPr>
          </a:p>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here</a:t>
            </a:r>
            <a:endParaRPr sz="700">
              <a:solidFill>
                <a:schemeClr val="lt1"/>
              </a:solidFill>
            </a:endParaRPr>
          </a:p>
        </p:txBody>
      </p:sp>
      <p:sp>
        <p:nvSpPr>
          <p:cNvPr id="540" name="Google Shape;540;p83"/>
          <p:cNvSpPr txBox="1"/>
          <p:nvPr/>
        </p:nvSpPr>
        <p:spPr>
          <a:xfrm>
            <a:off x="5659938" y="1130300"/>
            <a:ext cx="1407000" cy="327600"/>
          </a:xfrm>
          <a:prstGeom prst="rect">
            <a:avLst/>
          </a:prstGeom>
          <a:noFill/>
          <a:ln>
            <a:noFill/>
          </a:ln>
        </p:spPr>
        <p:txBody>
          <a:bodyPr anchorCtr="0" anchor="t" bIns="0" lIns="0" spcFirstLastPara="1" rIns="0" wrap="square" tIns="0">
            <a:spAutoFit/>
          </a:bodyPr>
          <a:lstStyle/>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Short description</a:t>
            </a:r>
            <a:endParaRPr sz="700">
              <a:solidFill>
                <a:schemeClr val="lt1"/>
              </a:solidFill>
            </a:endParaRPr>
          </a:p>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here</a:t>
            </a:r>
            <a:endParaRPr sz="700">
              <a:solidFill>
                <a:schemeClr val="lt1"/>
              </a:solidFill>
            </a:endParaRPr>
          </a:p>
        </p:txBody>
      </p:sp>
      <p:sp>
        <p:nvSpPr>
          <p:cNvPr id="541" name="Google Shape;541;p83"/>
          <p:cNvSpPr txBox="1"/>
          <p:nvPr/>
        </p:nvSpPr>
        <p:spPr>
          <a:xfrm>
            <a:off x="6859337" y="4491083"/>
            <a:ext cx="1407000" cy="327600"/>
          </a:xfrm>
          <a:prstGeom prst="rect">
            <a:avLst/>
          </a:prstGeom>
          <a:noFill/>
          <a:ln>
            <a:noFill/>
          </a:ln>
        </p:spPr>
        <p:txBody>
          <a:bodyPr anchorCtr="0" anchor="t" bIns="0" lIns="0" spcFirstLastPara="1" rIns="0" wrap="square" tIns="0">
            <a:spAutoFit/>
          </a:bodyPr>
          <a:lstStyle/>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Short description</a:t>
            </a:r>
            <a:endParaRPr sz="700">
              <a:solidFill>
                <a:schemeClr val="lt1"/>
              </a:solidFill>
            </a:endParaRPr>
          </a:p>
          <a:p>
            <a:pPr indent="0" lvl="0" marL="0" marR="0" rtl="0" algn="ctr">
              <a:lnSpc>
                <a:spcPct val="136431"/>
              </a:lnSpc>
              <a:spcBef>
                <a:spcPts val="0"/>
              </a:spcBef>
              <a:spcAft>
                <a:spcPts val="0"/>
              </a:spcAft>
              <a:buNone/>
            </a:pPr>
            <a:r>
              <a:rPr b="0" i="0" lang="en" sz="900" u="none" cap="none" strike="noStrike">
                <a:solidFill>
                  <a:schemeClr val="lt1"/>
                </a:solidFill>
                <a:latin typeface="Open Sans"/>
                <a:ea typeface="Open Sans"/>
                <a:cs typeface="Open Sans"/>
                <a:sym typeface="Open Sans"/>
              </a:rPr>
              <a:t>here</a:t>
            </a:r>
            <a:endParaRPr sz="700">
              <a:solidFill>
                <a:schemeClr val="lt1"/>
              </a:solidFill>
            </a:endParaRPr>
          </a:p>
        </p:txBody>
      </p:sp>
      <p:sp>
        <p:nvSpPr>
          <p:cNvPr id="542" name="Google Shape;542;p83"/>
          <p:cNvSpPr txBox="1"/>
          <p:nvPr/>
        </p:nvSpPr>
        <p:spPr>
          <a:xfrm>
            <a:off x="911391" y="913940"/>
            <a:ext cx="1527000" cy="1848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1200" u="none" cap="none" strike="noStrike">
                <a:solidFill>
                  <a:srgbClr val="FFEA20"/>
                </a:solidFill>
                <a:latin typeface="Poppins"/>
                <a:ea typeface="Poppins"/>
                <a:cs typeface="Poppins"/>
                <a:sym typeface="Poppins"/>
              </a:rPr>
              <a:t>Insert title</a:t>
            </a:r>
            <a:endParaRPr sz="1000">
              <a:solidFill>
                <a:srgbClr val="FFEA20"/>
              </a:solidFill>
            </a:endParaRPr>
          </a:p>
        </p:txBody>
      </p:sp>
      <p:sp>
        <p:nvSpPr>
          <p:cNvPr id="543" name="Google Shape;543;p83"/>
          <p:cNvSpPr txBox="1"/>
          <p:nvPr/>
        </p:nvSpPr>
        <p:spPr>
          <a:xfrm>
            <a:off x="2073966" y="4274723"/>
            <a:ext cx="1527000" cy="1848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1200" u="none" cap="none" strike="noStrike">
                <a:solidFill>
                  <a:srgbClr val="54B435"/>
                </a:solidFill>
                <a:latin typeface="Poppins"/>
                <a:ea typeface="Poppins"/>
                <a:cs typeface="Poppins"/>
                <a:sym typeface="Poppins"/>
              </a:rPr>
              <a:t>Insert title</a:t>
            </a:r>
            <a:endParaRPr sz="1000">
              <a:solidFill>
                <a:srgbClr val="54B435"/>
              </a:solidFill>
            </a:endParaRPr>
          </a:p>
        </p:txBody>
      </p:sp>
      <p:sp>
        <p:nvSpPr>
          <p:cNvPr id="544" name="Google Shape;544;p83"/>
          <p:cNvSpPr txBox="1"/>
          <p:nvPr/>
        </p:nvSpPr>
        <p:spPr>
          <a:xfrm>
            <a:off x="3347943" y="913947"/>
            <a:ext cx="1366500" cy="1848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1200" u="none" cap="none" strike="noStrike">
                <a:solidFill>
                  <a:srgbClr val="E43E7F"/>
                </a:solidFill>
                <a:latin typeface="Poppins"/>
                <a:ea typeface="Poppins"/>
                <a:cs typeface="Poppins"/>
                <a:sym typeface="Poppins"/>
              </a:rPr>
              <a:t>Insert title</a:t>
            </a:r>
            <a:endParaRPr sz="1000"/>
          </a:p>
        </p:txBody>
      </p:sp>
      <p:sp>
        <p:nvSpPr>
          <p:cNvPr id="545" name="Google Shape;545;p83"/>
          <p:cNvSpPr txBox="1"/>
          <p:nvPr/>
        </p:nvSpPr>
        <p:spPr>
          <a:xfrm>
            <a:off x="4472174" y="4272830"/>
            <a:ext cx="1366500" cy="1848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1200" u="none" cap="none" strike="noStrike">
                <a:solidFill>
                  <a:srgbClr val="EF833A"/>
                </a:solidFill>
                <a:latin typeface="Poppins"/>
                <a:ea typeface="Poppins"/>
                <a:cs typeface="Poppins"/>
                <a:sym typeface="Poppins"/>
              </a:rPr>
              <a:t>Insert title</a:t>
            </a:r>
            <a:endParaRPr sz="1000">
              <a:solidFill>
                <a:srgbClr val="EF833A"/>
              </a:solidFill>
            </a:endParaRPr>
          </a:p>
        </p:txBody>
      </p:sp>
      <p:sp>
        <p:nvSpPr>
          <p:cNvPr id="546" name="Google Shape;546;p83"/>
          <p:cNvSpPr txBox="1"/>
          <p:nvPr/>
        </p:nvSpPr>
        <p:spPr>
          <a:xfrm>
            <a:off x="5746213" y="913947"/>
            <a:ext cx="1228200" cy="1848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1200" u="none" cap="none" strike="noStrike">
                <a:solidFill>
                  <a:srgbClr val="0090B5"/>
                </a:solidFill>
                <a:latin typeface="Poppins"/>
                <a:ea typeface="Poppins"/>
                <a:cs typeface="Poppins"/>
                <a:sym typeface="Poppins"/>
              </a:rPr>
              <a:t>Insert title</a:t>
            </a:r>
            <a:endParaRPr sz="1000"/>
          </a:p>
        </p:txBody>
      </p:sp>
      <p:sp>
        <p:nvSpPr>
          <p:cNvPr id="547" name="Google Shape;547;p83"/>
          <p:cNvSpPr txBox="1"/>
          <p:nvPr/>
        </p:nvSpPr>
        <p:spPr>
          <a:xfrm>
            <a:off x="6859337" y="4272830"/>
            <a:ext cx="1407000" cy="1848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1200" u="none" cap="none" strike="noStrike">
                <a:solidFill>
                  <a:srgbClr val="E73631"/>
                </a:solidFill>
                <a:latin typeface="Poppins"/>
                <a:ea typeface="Poppins"/>
                <a:cs typeface="Poppins"/>
                <a:sym typeface="Poppins"/>
              </a:rPr>
              <a:t>Insert title</a:t>
            </a:r>
            <a:endParaRPr sz="1000">
              <a:solidFill>
                <a:srgbClr val="E73631"/>
              </a:solidFill>
            </a:endParaRPr>
          </a:p>
        </p:txBody>
      </p:sp>
      <p:sp>
        <p:nvSpPr>
          <p:cNvPr id="548" name="Google Shape;548;p83"/>
          <p:cNvSpPr/>
          <p:nvPr/>
        </p:nvSpPr>
        <p:spPr>
          <a:xfrm>
            <a:off x="855750" y="325650"/>
            <a:ext cx="5850000" cy="298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668"/>
              </a:buClr>
              <a:buSzPts val="3200"/>
              <a:buFont typeface="Arial"/>
              <a:buNone/>
            </a:pPr>
            <a:r>
              <a:rPr b="1" lang="en" sz="1800">
                <a:solidFill>
                  <a:srgbClr val="00A5B5"/>
                </a:solidFill>
                <a:latin typeface="Poppins"/>
                <a:ea typeface="Poppins"/>
                <a:cs typeface="Poppins"/>
                <a:sym typeface="Poppins"/>
              </a:rPr>
              <a:t>Key Results</a:t>
            </a:r>
            <a:endParaRPr b="0" i="0" sz="1100" u="none" cap="none" strike="noStrike">
              <a:solidFill>
                <a:srgbClr val="00A5B5"/>
              </a:solidFill>
              <a:latin typeface="Arial"/>
              <a:ea typeface="Arial"/>
              <a:cs typeface="Arial"/>
              <a:sym typeface="Arial"/>
            </a:endParaRPr>
          </a:p>
        </p:txBody>
      </p:sp>
      <p:grpSp>
        <p:nvGrpSpPr>
          <p:cNvPr id="549" name="Google Shape;549;p83"/>
          <p:cNvGrpSpPr/>
          <p:nvPr/>
        </p:nvGrpSpPr>
        <p:grpSpPr>
          <a:xfrm rot="-5400000">
            <a:off x="1179405" y="2409499"/>
            <a:ext cx="889122" cy="849295"/>
            <a:chOff x="0" y="0"/>
            <a:chExt cx="812800" cy="812800"/>
          </a:xfrm>
        </p:grpSpPr>
        <p:sp>
          <p:nvSpPr>
            <p:cNvPr id="550" name="Google Shape;550;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A2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83"/>
            <p:cNvSpPr txBox="1"/>
            <p:nvPr/>
          </p:nvSpPr>
          <p:spPr>
            <a:xfrm>
              <a:off x="76200" y="66675"/>
              <a:ext cx="660300" cy="669900"/>
            </a:xfrm>
            <a:prstGeom prst="rect">
              <a:avLst/>
            </a:prstGeom>
            <a:noFill/>
            <a:ln>
              <a:noFill/>
            </a:ln>
          </p:spPr>
          <p:txBody>
            <a:bodyPr anchorCtr="0" anchor="ctr" bIns="35150" lIns="35150" spcFirstLastPara="1" rIns="35150" wrap="square" tIns="35150">
              <a:noAutofit/>
            </a:bodyPr>
            <a:lstStyle/>
            <a:p>
              <a:pPr indent="0" lvl="0" marL="0" marR="0" rtl="0" algn="ctr">
                <a:lnSpc>
                  <a:spcPct val="88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2" name="Google Shape;552;p83"/>
          <p:cNvGrpSpPr/>
          <p:nvPr/>
        </p:nvGrpSpPr>
        <p:grpSpPr>
          <a:xfrm rot="-5400000">
            <a:off x="3537191" y="2423814"/>
            <a:ext cx="889122" cy="849295"/>
            <a:chOff x="0" y="0"/>
            <a:chExt cx="812800" cy="812800"/>
          </a:xfrm>
        </p:grpSpPr>
        <p:sp>
          <p:nvSpPr>
            <p:cNvPr id="553" name="Google Shape;553;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3E7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4" name="Google Shape;554;p83"/>
            <p:cNvSpPr txBox="1"/>
            <p:nvPr/>
          </p:nvSpPr>
          <p:spPr>
            <a:xfrm>
              <a:off x="76200" y="66675"/>
              <a:ext cx="660300" cy="669900"/>
            </a:xfrm>
            <a:prstGeom prst="rect">
              <a:avLst/>
            </a:prstGeom>
            <a:noFill/>
            <a:ln>
              <a:noFill/>
            </a:ln>
          </p:spPr>
          <p:txBody>
            <a:bodyPr anchorCtr="0" anchor="ctr" bIns="35150" lIns="35150" spcFirstLastPara="1" rIns="35150" wrap="square" tIns="35150">
              <a:noAutofit/>
            </a:bodyPr>
            <a:lstStyle/>
            <a:p>
              <a:pPr indent="0" lvl="0" marL="0" marR="0" rtl="0" algn="ctr">
                <a:lnSpc>
                  <a:spcPct val="88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5" name="Google Shape;555;p83"/>
          <p:cNvGrpSpPr/>
          <p:nvPr/>
        </p:nvGrpSpPr>
        <p:grpSpPr>
          <a:xfrm rot="-5400000">
            <a:off x="5894977" y="2438129"/>
            <a:ext cx="889122" cy="849295"/>
            <a:chOff x="0" y="0"/>
            <a:chExt cx="812800" cy="812800"/>
          </a:xfrm>
        </p:grpSpPr>
        <p:sp>
          <p:nvSpPr>
            <p:cNvPr id="556" name="Google Shape;556;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0B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7" name="Google Shape;557;p83"/>
            <p:cNvSpPr txBox="1"/>
            <p:nvPr/>
          </p:nvSpPr>
          <p:spPr>
            <a:xfrm>
              <a:off x="76200" y="66675"/>
              <a:ext cx="660300" cy="669900"/>
            </a:xfrm>
            <a:prstGeom prst="rect">
              <a:avLst/>
            </a:prstGeom>
            <a:noFill/>
            <a:ln>
              <a:noFill/>
            </a:ln>
          </p:spPr>
          <p:txBody>
            <a:bodyPr anchorCtr="0" anchor="ctr" bIns="35150" lIns="35150" spcFirstLastPara="1" rIns="35150" wrap="square" tIns="35150">
              <a:noAutofit/>
            </a:bodyPr>
            <a:lstStyle/>
            <a:p>
              <a:pPr indent="0" lvl="0" marL="0" marR="0" rtl="0" algn="ctr">
                <a:lnSpc>
                  <a:spcPct val="88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8" name="Google Shape;558;p83"/>
          <p:cNvGrpSpPr/>
          <p:nvPr/>
        </p:nvGrpSpPr>
        <p:grpSpPr>
          <a:xfrm rot="-5400000">
            <a:off x="2359874" y="2438129"/>
            <a:ext cx="889122" cy="849295"/>
            <a:chOff x="0" y="0"/>
            <a:chExt cx="812800" cy="812800"/>
          </a:xfrm>
        </p:grpSpPr>
        <p:sp>
          <p:nvSpPr>
            <p:cNvPr id="559" name="Google Shape;559;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B43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0" name="Google Shape;560;p83"/>
            <p:cNvSpPr txBox="1"/>
            <p:nvPr/>
          </p:nvSpPr>
          <p:spPr>
            <a:xfrm>
              <a:off x="76200" y="66675"/>
              <a:ext cx="660300" cy="669900"/>
            </a:xfrm>
            <a:prstGeom prst="rect">
              <a:avLst/>
            </a:prstGeom>
            <a:noFill/>
            <a:ln>
              <a:noFill/>
            </a:ln>
          </p:spPr>
          <p:txBody>
            <a:bodyPr anchorCtr="0" anchor="ctr" bIns="35150" lIns="35150" spcFirstLastPara="1" rIns="35150" wrap="square" tIns="35150">
              <a:noAutofit/>
            </a:bodyPr>
            <a:lstStyle/>
            <a:p>
              <a:pPr indent="0" lvl="0" marL="0" marR="0" rtl="0" algn="ctr">
                <a:lnSpc>
                  <a:spcPct val="88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1" name="Google Shape;561;p83"/>
          <p:cNvGrpSpPr/>
          <p:nvPr/>
        </p:nvGrpSpPr>
        <p:grpSpPr>
          <a:xfrm rot="-5400000">
            <a:off x="4717660" y="2423814"/>
            <a:ext cx="889122" cy="849295"/>
            <a:chOff x="0" y="0"/>
            <a:chExt cx="812800" cy="812800"/>
          </a:xfrm>
        </p:grpSpPr>
        <p:sp>
          <p:nvSpPr>
            <p:cNvPr id="562" name="Google Shape;562;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33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3" name="Google Shape;563;p83"/>
            <p:cNvSpPr txBox="1"/>
            <p:nvPr/>
          </p:nvSpPr>
          <p:spPr>
            <a:xfrm>
              <a:off x="76200" y="66675"/>
              <a:ext cx="660300" cy="669900"/>
            </a:xfrm>
            <a:prstGeom prst="rect">
              <a:avLst/>
            </a:prstGeom>
            <a:noFill/>
            <a:ln>
              <a:noFill/>
            </a:ln>
          </p:spPr>
          <p:txBody>
            <a:bodyPr anchorCtr="0" anchor="ctr" bIns="35150" lIns="35150" spcFirstLastPara="1" rIns="35150" wrap="square" tIns="35150">
              <a:noAutofit/>
            </a:bodyPr>
            <a:lstStyle/>
            <a:p>
              <a:pPr indent="0" lvl="0" marL="0" marR="0" rtl="0" algn="ctr">
                <a:lnSpc>
                  <a:spcPct val="88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4" name="Google Shape;564;p83"/>
          <p:cNvGrpSpPr/>
          <p:nvPr/>
        </p:nvGrpSpPr>
        <p:grpSpPr>
          <a:xfrm rot="-5400000">
            <a:off x="7118271" y="2447529"/>
            <a:ext cx="889122" cy="849295"/>
            <a:chOff x="0" y="0"/>
            <a:chExt cx="812800" cy="812800"/>
          </a:xfrm>
        </p:grpSpPr>
        <p:sp>
          <p:nvSpPr>
            <p:cNvPr id="565" name="Google Shape;565;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363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6" name="Google Shape;566;p83"/>
            <p:cNvSpPr txBox="1"/>
            <p:nvPr/>
          </p:nvSpPr>
          <p:spPr>
            <a:xfrm>
              <a:off x="76200" y="66675"/>
              <a:ext cx="660300" cy="669900"/>
            </a:xfrm>
            <a:prstGeom prst="rect">
              <a:avLst/>
            </a:prstGeom>
            <a:noFill/>
            <a:ln>
              <a:noFill/>
            </a:ln>
          </p:spPr>
          <p:txBody>
            <a:bodyPr anchorCtr="0" anchor="ctr" bIns="35150" lIns="35150" spcFirstLastPara="1" rIns="35150" wrap="square" tIns="35150">
              <a:noAutofit/>
            </a:bodyPr>
            <a:lstStyle/>
            <a:p>
              <a:pPr indent="0" lvl="0" marL="0" marR="0" rtl="0" algn="ctr">
                <a:lnSpc>
                  <a:spcPct val="88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7" name="Google Shape;567;p83"/>
          <p:cNvSpPr/>
          <p:nvPr/>
        </p:nvSpPr>
        <p:spPr>
          <a:xfrm>
            <a:off x="1013237" y="2146953"/>
            <a:ext cx="1224768" cy="658010"/>
          </a:xfrm>
          <a:custGeom>
            <a:rect b="b" l="l" r="r" t="t"/>
            <a:pathLst>
              <a:path extrusionOk="0" h="1557421" w="3024119">
                <a:moveTo>
                  <a:pt x="0" y="0"/>
                </a:moveTo>
                <a:lnTo>
                  <a:pt x="3024119" y="0"/>
                </a:lnTo>
                <a:lnTo>
                  <a:pt x="3024119" y="1557422"/>
                </a:lnTo>
                <a:lnTo>
                  <a:pt x="0" y="1557422"/>
                </a:lnTo>
                <a:lnTo>
                  <a:pt x="0" y="0"/>
                </a:lnTo>
                <a:close/>
              </a:path>
            </a:pathLst>
          </a:custGeom>
          <a:blipFill rotWithShape="1">
            <a:blip r:embed="rId3">
              <a:alphaModFix/>
            </a:blip>
            <a:stretch>
              <a:fillRect b="0" l="0" r="0" t="0"/>
            </a:stretch>
          </a:blipFill>
          <a:ln>
            <a:noFill/>
          </a:ln>
        </p:spPr>
      </p:sp>
      <p:sp>
        <p:nvSpPr>
          <p:cNvPr id="568" name="Google Shape;568;p83"/>
          <p:cNvSpPr/>
          <p:nvPr/>
        </p:nvSpPr>
        <p:spPr>
          <a:xfrm>
            <a:off x="3379556" y="2161269"/>
            <a:ext cx="1224768" cy="658010"/>
          </a:xfrm>
          <a:custGeom>
            <a:rect b="b" l="l" r="r" t="t"/>
            <a:pathLst>
              <a:path extrusionOk="0" h="1557421" w="3024119">
                <a:moveTo>
                  <a:pt x="0" y="0"/>
                </a:moveTo>
                <a:lnTo>
                  <a:pt x="3024119" y="0"/>
                </a:lnTo>
                <a:lnTo>
                  <a:pt x="3024119" y="1557422"/>
                </a:lnTo>
                <a:lnTo>
                  <a:pt x="0" y="1557422"/>
                </a:lnTo>
                <a:lnTo>
                  <a:pt x="0" y="0"/>
                </a:lnTo>
                <a:close/>
              </a:path>
            </a:pathLst>
          </a:custGeom>
          <a:blipFill rotWithShape="1">
            <a:blip r:embed="rId4">
              <a:alphaModFix/>
            </a:blip>
            <a:stretch>
              <a:fillRect b="0" l="0" r="0" t="0"/>
            </a:stretch>
          </a:blipFill>
          <a:ln>
            <a:noFill/>
          </a:ln>
        </p:spPr>
      </p:sp>
      <p:sp>
        <p:nvSpPr>
          <p:cNvPr id="569" name="Google Shape;569;p83"/>
          <p:cNvSpPr/>
          <p:nvPr/>
        </p:nvSpPr>
        <p:spPr>
          <a:xfrm>
            <a:off x="5742541" y="2175584"/>
            <a:ext cx="1224768" cy="658010"/>
          </a:xfrm>
          <a:custGeom>
            <a:rect b="b" l="l" r="r" t="t"/>
            <a:pathLst>
              <a:path extrusionOk="0" h="1557421" w="3024119">
                <a:moveTo>
                  <a:pt x="0" y="0"/>
                </a:moveTo>
                <a:lnTo>
                  <a:pt x="3024120" y="0"/>
                </a:lnTo>
                <a:lnTo>
                  <a:pt x="3024120" y="1557421"/>
                </a:lnTo>
                <a:lnTo>
                  <a:pt x="0" y="1557421"/>
                </a:lnTo>
                <a:lnTo>
                  <a:pt x="0" y="0"/>
                </a:lnTo>
                <a:close/>
              </a:path>
            </a:pathLst>
          </a:custGeom>
          <a:blipFill rotWithShape="1">
            <a:blip r:embed="rId5">
              <a:alphaModFix/>
            </a:blip>
            <a:stretch>
              <a:fillRect b="0" l="0" r="0" t="0"/>
            </a:stretch>
          </a:blipFill>
          <a:ln>
            <a:noFill/>
          </a:ln>
        </p:spPr>
      </p:sp>
      <p:sp>
        <p:nvSpPr>
          <p:cNvPr id="570" name="Google Shape;570;p83"/>
          <p:cNvSpPr/>
          <p:nvPr/>
        </p:nvSpPr>
        <p:spPr>
          <a:xfrm rot="10800000">
            <a:off x="2190417" y="2834684"/>
            <a:ext cx="1224768" cy="658010"/>
          </a:xfrm>
          <a:custGeom>
            <a:rect b="b" l="l" r="r" t="t"/>
            <a:pathLst>
              <a:path extrusionOk="0" h="1557421" w="3024119">
                <a:moveTo>
                  <a:pt x="3024119" y="1557422"/>
                </a:moveTo>
                <a:lnTo>
                  <a:pt x="0" y="1557422"/>
                </a:lnTo>
                <a:lnTo>
                  <a:pt x="0" y="0"/>
                </a:lnTo>
                <a:lnTo>
                  <a:pt x="3024119" y="0"/>
                </a:lnTo>
                <a:lnTo>
                  <a:pt x="3024119" y="1557422"/>
                </a:lnTo>
                <a:close/>
              </a:path>
            </a:pathLst>
          </a:custGeom>
          <a:blipFill rotWithShape="1">
            <a:blip r:embed="rId6">
              <a:alphaModFix/>
            </a:blip>
            <a:stretch>
              <a:fillRect b="0" l="0" r="0" t="0"/>
            </a:stretch>
          </a:blipFill>
          <a:ln>
            <a:noFill/>
          </a:ln>
        </p:spPr>
      </p:sp>
      <p:sp>
        <p:nvSpPr>
          <p:cNvPr id="571" name="Google Shape;571;p83"/>
          <p:cNvSpPr/>
          <p:nvPr/>
        </p:nvSpPr>
        <p:spPr>
          <a:xfrm rot="10800000">
            <a:off x="4548203" y="2848999"/>
            <a:ext cx="1224768" cy="658010"/>
          </a:xfrm>
          <a:custGeom>
            <a:rect b="b" l="l" r="r" t="t"/>
            <a:pathLst>
              <a:path extrusionOk="0" h="1557421" w="3024119">
                <a:moveTo>
                  <a:pt x="3024119" y="1557422"/>
                </a:moveTo>
                <a:lnTo>
                  <a:pt x="0" y="1557422"/>
                </a:lnTo>
                <a:lnTo>
                  <a:pt x="0" y="0"/>
                </a:lnTo>
                <a:lnTo>
                  <a:pt x="3024119" y="0"/>
                </a:lnTo>
                <a:lnTo>
                  <a:pt x="3024119" y="1557422"/>
                </a:lnTo>
                <a:close/>
              </a:path>
            </a:pathLst>
          </a:custGeom>
          <a:blipFill rotWithShape="1">
            <a:blip r:embed="rId7">
              <a:alphaModFix/>
            </a:blip>
            <a:stretch>
              <a:fillRect b="0" l="0" r="0" t="0"/>
            </a:stretch>
          </a:blipFill>
          <a:ln>
            <a:noFill/>
          </a:ln>
        </p:spPr>
      </p:sp>
      <p:sp>
        <p:nvSpPr>
          <p:cNvPr id="572" name="Google Shape;572;p83"/>
          <p:cNvSpPr/>
          <p:nvPr/>
        </p:nvSpPr>
        <p:spPr>
          <a:xfrm rot="10800000">
            <a:off x="6917565" y="2848724"/>
            <a:ext cx="1224768" cy="658010"/>
          </a:xfrm>
          <a:custGeom>
            <a:rect b="b" l="l" r="r" t="t"/>
            <a:pathLst>
              <a:path extrusionOk="0" h="1557421" w="3024119">
                <a:moveTo>
                  <a:pt x="3024119" y="1557422"/>
                </a:moveTo>
                <a:lnTo>
                  <a:pt x="0" y="1557422"/>
                </a:lnTo>
                <a:lnTo>
                  <a:pt x="0" y="0"/>
                </a:lnTo>
                <a:lnTo>
                  <a:pt x="3024119" y="0"/>
                </a:lnTo>
                <a:lnTo>
                  <a:pt x="3024119" y="1557422"/>
                </a:lnTo>
                <a:close/>
              </a:path>
            </a:pathLst>
          </a:custGeom>
          <a:blipFill rotWithShape="1">
            <a:blip r:embed="rId8">
              <a:alphaModFix/>
            </a:blip>
            <a:stretch>
              <a:fillRect b="0" l="0" r="0" t="0"/>
            </a:stretch>
          </a:blipFill>
          <a:ln>
            <a:noFill/>
          </a:ln>
        </p:spPr>
      </p:sp>
      <p:cxnSp>
        <p:nvCxnSpPr>
          <p:cNvPr id="573" name="Google Shape;573;p83"/>
          <p:cNvCxnSpPr/>
          <p:nvPr/>
        </p:nvCxnSpPr>
        <p:spPr>
          <a:xfrm>
            <a:off x="2821752" y="3518897"/>
            <a:ext cx="0" cy="604200"/>
          </a:xfrm>
          <a:prstGeom prst="straightConnector1">
            <a:avLst/>
          </a:prstGeom>
          <a:noFill/>
          <a:ln cap="flat" cmpd="sng" w="19050">
            <a:solidFill>
              <a:srgbClr val="54B435"/>
            </a:solidFill>
            <a:prstDash val="dot"/>
            <a:round/>
            <a:headEnd len="sm" w="sm" type="none"/>
            <a:tailEnd len="med" w="med" type="stealth"/>
          </a:ln>
        </p:spPr>
      </p:cxnSp>
      <p:cxnSp>
        <p:nvCxnSpPr>
          <p:cNvPr id="574" name="Google Shape;574;p83"/>
          <p:cNvCxnSpPr/>
          <p:nvPr/>
        </p:nvCxnSpPr>
        <p:spPr>
          <a:xfrm rot="10800000">
            <a:off x="1641283" y="1571384"/>
            <a:ext cx="0" cy="604200"/>
          </a:xfrm>
          <a:prstGeom prst="straightConnector1">
            <a:avLst/>
          </a:prstGeom>
          <a:noFill/>
          <a:ln cap="flat" cmpd="sng" w="19050">
            <a:solidFill>
              <a:srgbClr val="FFEA20"/>
            </a:solidFill>
            <a:prstDash val="dot"/>
            <a:round/>
            <a:headEnd len="sm" w="sm" type="none"/>
            <a:tailEnd len="med" w="med" type="stealth"/>
          </a:ln>
        </p:spPr>
      </p:cxnSp>
      <p:cxnSp>
        <p:nvCxnSpPr>
          <p:cNvPr id="575" name="Google Shape;575;p83"/>
          <p:cNvCxnSpPr/>
          <p:nvPr/>
        </p:nvCxnSpPr>
        <p:spPr>
          <a:xfrm>
            <a:off x="5144926" y="3507010"/>
            <a:ext cx="0" cy="604200"/>
          </a:xfrm>
          <a:prstGeom prst="straightConnector1">
            <a:avLst/>
          </a:prstGeom>
          <a:noFill/>
          <a:ln cap="flat" cmpd="sng" w="19050">
            <a:solidFill>
              <a:srgbClr val="EF833A"/>
            </a:solidFill>
            <a:prstDash val="dot"/>
            <a:round/>
            <a:headEnd len="sm" w="sm" type="none"/>
            <a:tailEnd len="med" w="med" type="stealth"/>
          </a:ln>
        </p:spPr>
      </p:cxnSp>
      <p:cxnSp>
        <p:nvCxnSpPr>
          <p:cNvPr id="576" name="Google Shape;576;p83"/>
          <p:cNvCxnSpPr/>
          <p:nvPr/>
        </p:nvCxnSpPr>
        <p:spPr>
          <a:xfrm rot="10800000">
            <a:off x="3999069" y="1571384"/>
            <a:ext cx="0" cy="604200"/>
          </a:xfrm>
          <a:prstGeom prst="straightConnector1">
            <a:avLst/>
          </a:prstGeom>
          <a:noFill/>
          <a:ln cap="flat" cmpd="sng" w="19050">
            <a:solidFill>
              <a:srgbClr val="E43E7F"/>
            </a:solidFill>
            <a:prstDash val="dot"/>
            <a:round/>
            <a:headEnd len="sm" w="sm" type="none"/>
            <a:tailEnd len="med" w="med" type="stealth"/>
          </a:ln>
        </p:spPr>
      </p:cxnSp>
      <p:cxnSp>
        <p:nvCxnSpPr>
          <p:cNvPr id="577" name="Google Shape;577;p83"/>
          <p:cNvCxnSpPr/>
          <p:nvPr/>
        </p:nvCxnSpPr>
        <p:spPr>
          <a:xfrm>
            <a:off x="7547389" y="3492695"/>
            <a:ext cx="0" cy="604200"/>
          </a:xfrm>
          <a:prstGeom prst="straightConnector1">
            <a:avLst/>
          </a:prstGeom>
          <a:noFill/>
          <a:ln cap="flat" cmpd="sng" w="19050">
            <a:solidFill>
              <a:srgbClr val="E73631"/>
            </a:solidFill>
            <a:prstDash val="dot"/>
            <a:round/>
            <a:headEnd len="sm" w="sm" type="none"/>
            <a:tailEnd len="med" w="med" type="stealth"/>
          </a:ln>
        </p:spPr>
      </p:cxnSp>
      <p:cxnSp>
        <p:nvCxnSpPr>
          <p:cNvPr id="578" name="Google Shape;578;p83"/>
          <p:cNvCxnSpPr/>
          <p:nvPr/>
        </p:nvCxnSpPr>
        <p:spPr>
          <a:xfrm rot="10800000">
            <a:off x="6353281" y="1557069"/>
            <a:ext cx="0" cy="604200"/>
          </a:xfrm>
          <a:prstGeom prst="straightConnector1">
            <a:avLst/>
          </a:prstGeom>
          <a:noFill/>
          <a:ln cap="flat" cmpd="sng" w="19050">
            <a:solidFill>
              <a:srgbClr val="0090B5"/>
            </a:solidFill>
            <a:prstDash val="dot"/>
            <a:round/>
            <a:headEnd len="sm" w="sm" type="none"/>
            <a:tailEnd len="med" w="med" type="stealth"/>
          </a:ln>
        </p:spPr>
      </p:cxnSp>
      <p:grpSp>
        <p:nvGrpSpPr>
          <p:cNvPr id="579" name="Google Shape;579;p83"/>
          <p:cNvGrpSpPr/>
          <p:nvPr/>
        </p:nvGrpSpPr>
        <p:grpSpPr>
          <a:xfrm>
            <a:off x="1296410" y="2501025"/>
            <a:ext cx="647720" cy="678119"/>
            <a:chOff x="0" y="0"/>
            <a:chExt cx="812800" cy="812800"/>
          </a:xfrm>
        </p:grpSpPr>
        <p:sp>
          <p:nvSpPr>
            <p:cNvPr id="580" name="Google Shape;580;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1" name="Google Shape;581;p83"/>
            <p:cNvSpPr txBox="1"/>
            <p:nvPr/>
          </p:nvSpPr>
          <p:spPr>
            <a:xfrm>
              <a:off x="76200" y="57150"/>
              <a:ext cx="660300" cy="679500"/>
            </a:xfrm>
            <a:prstGeom prst="rect">
              <a:avLst/>
            </a:prstGeom>
            <a:noFill/>
            <a:ln>
              <a:noFill/>
            </a:ln>
          </p:spPr>
          <p:txBody>
            <a:bodyPr anchorCtr="0" anchor="ctr" bIns="25400" lIns="25400" spcFirstLastPara="1" rIns="25400" wrap="square" tIns="25400">
              <a:noAutofit/>
            </a:bodyPr>
            <a:lstStyle/>
            <a:p>
              <a:pPr indent="0" lvl="0" marL="0" marR="0" rtl="0" algn="ctr">
                <a:lnSpc>
                  <a:spcPct val="127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2" name="Google Shape;582;p83"/>
          <p:cNvGrpSpPr/>
          <p:nvPr/>
        </p:nvGrpSpPr>
        <p:grpSpPr>
          <a:xfrm>
            <a:off x="2482908" y="2529750"/>
            <a:ext cx="647720" cy="678119"/>
            <a:chOff x="0" y="0"/>
            <a:chExt cx="812800" cy="812800"/>
          </a:xfrm>
        </p:grpSpPr>
        <p:sp>
          <p:nvSpPr>
            <p:cNvPr id="583" name="Google Shape;583;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4" name="Google Shape;584;p83"/>
            <p:cNvSpPr txBox="1"/>
            <p:nvPr/>
          </p:nvSpPr>
          <p:spPr>
            <a:xfrm>
              <a:off x="76200" y="57150"/>
              <a:ext cx="660300" cy="679500"/>
            </a:xfrm>
            <a:prstGeom prst="rect">
              <a:avLst/>
            </a:prstGeom>
            <a:noFill/>
            <a:ln>
              <a:noFill/>
            </a:ln>
          </p:spPr>
          <p:txBody>
            <a:bodyPr anchorCtr="0" anchor="ctr" bIns="25400" lIns="25400" spcFirstLastPara="1" rIns="25400" wrap="square" tIns="25400">
              <a:noAutofit/>
            </a:bodyPr>
            <a:lstStyle/>
            <a:p>
              <a:pPr indent="0" lvl="0" marL="0" marR="0" rtl="0" algn="ctr">
                <a:lnSpc>
                  <a:spcPct val="127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5" name="Google Shape;585;p83"/>
          <p:cNvGrpSpPr/>
          <p:nvPr/>
        </p:nvGrpSpPr>
        <p:grpSpPr>
          <a:xfrm>
            <a:off x="3659011" y="2513640"/>
            <a:ext cx="647720" cy="678119"/>
            <a:chOff x="0" y="0"/>
            <a:chExt cx="812800" cy="812800"/>
          </a:xfrm>
        </p:grpSpPr>
        <p:sp>
          <p:nvSpPr>
            <p:cNvPr id="586" name="Google Shape;586;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7" name="Google Shape;587;p83"/>
            <p:cNvSpPr txBox="1"/>
            <p:nvPr/>
          </p:nvSpPr>
          <p:spPr>
            <a:xfrm>
              <a:off x="76200" y="57150"/>
              <a:ext cx="660300" cy="679500"/>
            </a:xfrm>
            <a:prstGeom prst="rect">
              <a:avLst/>
            </a:prstGeom>
            <a:noFill/>
            <a:ln>
              <a:noFill/>
            </a:ln>
          </p:spPr>
          <p:txBody>
            <a:bodyPr anchorCtr="0" anchor="ctr" bIns="25400" lIns="25400" spcFirstLastPara="1" rIns="25400" wrap="square" tIns="25400">
              <a:noAutofit/>
            </a:bodyPr>
            <a:lstStyle/>
            <a:p>
              <a:pPr indent="0" lvl="0" marL="0" marR="0" rtl="0" algn="ctr">
                <a:lnSpc>
                  <a:spcPct val="127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8" name="Google Shape;588;p83"/>
          <p:cNvGrpSpPr/>
          <p:nvPr/>
        </p:nvGrpSpPr>
        <p:grpSpPr>
          <a:xfrm>
            <a:off x="4840245" y="2513640"/>
            <a:ext cx="647720" cy="678119"/>
            <a:chOff x="0" y="0"/>
            <a:chExt cx="812800" cy="812800"/>
          </a:xfrm>
        </p:grpSpPr>
        <p:sp>
          <p:nvSpPr>
            <p:cNvPr id="589" name="Google Shape;589;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0" name="Google Shape;590;p83"/>
            <p:cNvSpPr txBox="1"/>
            <p:nvPr/>
          </p:nvSpPr>
          <p:spPr>
            <a:xfrm>
              <a:off x="76200" y="57150"/>
              <a:ext cx="660300" cy="679500"/>
            </a:xfrm>
            <a:prstGeom prst="rect">
              <a:avLst/>
            </a:prstGeom>
            <a:noFill/>
            <a:ln>
              <a:noFill/>
            </a:ln>
          </p:spPr>
          <p:txBody>
            <a:bodyPr anchorCtr="0" anchor="ctr" bIns="25400" lIns="25400" spcFirstLastPara="1" rIns="25400" wrap="square" tIns="25400">
              <a:noAutofit/>
            </a:bodyPr>
            <a:lstStyle/>
            <a:p>
              <a:pPr indent="0" lvl="0" marL="0" marR="0" rtl="0" algn="ctr">
                <a:lnSpc>
                  <a:spcPct val="127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1" name="Google Shape;591;p83"/>
          <p:cNvGrpSpPr/>
          <p:nvPr/>
        </p:nvGrpSpPr>
        <p:grpSpPr>
          <a:xfrm>
            <a:off x="6016348" y="2529750"/>
            <a:ext cx="647720" cy="678119"/>
            <a:chOff x="0" y="0"/>
            <a:chExt cx="812800" cy="812800"/>
          </a:xfrm>
        </p:grpSpPr>
        <p:sp>
          <p:nvSpPr>
            <p:cNvPr id="592" name="Google Shape;592;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3" name="Google Shape;593;p83"/>
            <p:cNvSpPr txBox="1"/>
            <p:nvPr/>
          </p:nvSpPr>
          <p:spPr>
            <a:xfrm>
              <a:off x="76200" y="57150"/>
              <a:ext cx="660300" cy="679500"/>
            </a:xfrm>
            <a:prstGeom prst="rect">
              <a:avLst/>
            </a:prstGeom>
            <a:noFill/>
            <a:ln>
              <a:noFill/>
            </a:ln>
          </p:spPr>
          <p:txBody>
            <a:bodyPr anchorCtr="0" anchor="ctr" bIns="25400" lIns="25400" spcFirstLastPara="1" rIns="25400" wrap="square" tIns="25400">
              <a:noAutofit/>
            </a:bodyPr>
            <a:lstStyle/>
            <a:p>
              <a:pPr indent="0" lvl="0" marL="0" marR="0" rtl="0" algn="ctr">
                <a:lnSpc>
                  <a:spcPct val="127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4" name="Google Shape;594;p83"/>
          <p:cNvGrpSpPr/>
          <p:nvPr/>
        </p:nvGrpSpPr>
        <p:grpSpPr>
          <a:xfrm>
            <a:off x="7221931" y="2539150"/>
            <a:ext cx="647720" cy="678119"/>
            <a:chOff x="0" y="0"/>
            <a:chExt cx="812800" cy="812800"/>
          </a:xfrm>
        </p:grpSpPr>
        <p:sp>
          <p:nvSpPr>
            <p:cNvPr id="595" name="Google Shape;595;p8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6" name="Google Shape;596;p83"/>
            <p:cNvSpPr txBox="1"/>
            <p:nvPr/>
          </p:nvSpPr>
          <p:spPr>
            <a:xfrm>
              <a:off x="76200" y="57150"/>
              <a:ext cx="660300" cy="679500"/>
            </a:xfrm>
            <a:prstGeom prst="rect">
              <a:avLst/>
            </a:prstGeom>
            <a:noFill/>
            <a:ln>
              <a:noFill/>
            </a:ln>
          </p:spPr>
          <p:txBody>
            <a:bodyPr anchorCtr="0" anchor="ctr" bIns="25400" lIns="25400" spcFirstLastPara="1" rIns="25400" wrap="square" tIns="25400">
              <a:noAutofit/>
            </a:bodyPr>
            <a:lstStyle/>
            <a:p>
              <a:pPr indent="0" lvl="0" marL="0" marR="0" rtl="0" algn="ctr">
                <a:lnSpc>
                  <a:spcPct val="127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97" name="Google Shape;597;p83"/>
          <p:cNvSpPr txBox="1"/>
          <p:nvPr/>
        </p:nvSpPr>
        <p:spPr>
          <a:xfrm>
            <a:off x="1302211" y="2751291"/>
            <a:ext cx="628500" cy="1386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900" u="none" cap="none" strike="noStrike">
                <a:solidFill>
                  <a:srgbClr val="012668"/>
                </a:solidFill>
                <a:latin typeface="Poppins"/>
                <a:ea typeface="Poppins"/>
                <a:cs typeface="Poppins"/>
                <a:sym typeface="Poppins"/>
              </a:rPr>
              <a:t>No.</a:t>
            </a:r>
            <a:endParaRPr sz="700"/>
          </a:p>
        </p:txBody>
      </p:sp>
      <p:sp>
        <p:nvSpPr>
          <p:cNvPr id="598" name="Google Shape;598;p83"/>
          <p:cNvSpPr txBox="1"/>
          <p:nvPr/>
        </p:nvSpPr>
        <p:spPr>
          <a:xfrm>
            <a:off x="2486570" y="2752520"/>
            <a:ext cx="628500" cy="1386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900" u="none" cap="none" strike="noStrike">
                <a:solidFill>
                  <a:srgbClr val="012668"/>
                </a:solidFill>
                <a:latin typeface="Poppins"/>
                <a:ea typeface="Poppins"/>
                <a:cs typeface="Poppins"/>
                <a:sym typeface="Poppins"/>
              </a:rPr>
              <a:t>No.</a:t>
            </a:r>
            <a:endParaRPr sz="700"/>
          </a:p>
        </p:txBody>
      </p:sp>
      <p:sp>
        <p:nvSpPr>
          <p:cNvPr id="599" name="Google Shape;599;p83"/>
          <p:cNvSpPr txBox="1"/>
          <p:nvPr/>
        </p:nvSpPr>
        <p:spPr>
          <a:xfrm>
            <a:off x="3669010" y="2752520"/>
            <a:ext cx="628500" cy="1386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900" u="none" cap="none" strike="noStrike">
                <a:solidFill>
                  <a:srgbClr val="012668"/>
                </a:solidFill>
                <a:latin typeface="Poppins"/>
                <a:ea typeface="Poppins"/>
                <a:cs typeface="Poppins"/>
                <a:sym typeface="Poppins"/>
              </a:rPr>
              <a:t>No.</a:t>
            </a:r>
            <a:endParaRPr sz="700"/>
          </a:p>
        </p:txBody>
      </p:sp>
      <p:sp>
        <p:nvSpPr>
          <p:cNvPr id="600" name="Google Shape;600;p83"/>
          <p:cNvSpPr txBox="1"/>
          <p:nvPr/>
        </p:nvSpPr>
        <p:spPr>
          <a:xfrm>
            <a:off x="4851450" y="2752520"/>
            <a:ext cx="628500" cy="1386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900" u="none" cap="none" strike="noStrike">
                <a:solidFill>
                  <a:srgbClr val="012668"/>
                </a:solidFill>
                <a:latin typeface="Poppins"/>
                <a:ea typeface="Poppins"/>
                <a:cs typeface="Poppins"/>
                <a:sym typeface="Poppins"/>
              </a:rPr>
              <a:t>No.</a:t>
            </a:r>
            <a:endParaRPr sz="700"/>
          </a:p>
        </p:txBody>
      </p:sp>
      <p:sp>
        <p:nvSpPr>
          <p:cNvPr id="601" name="Google Shape;601;p83"/>
          <p:cNvSpPr txBox="1"/>
          <p:nvPr/>
        </p:nvSpPr>
        <p:spPr>
          <a:xfrm>
            <a:off x="6031030" y="2751291"/>
            <a:ext cx="628500" cy="1386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900" u="none" cap="none" strike="noStrike">
                <a:solidFill>
                  <a:srgbClr val="012668"/>
                </a:solidFill>
                <a:latin typeface="Poppins"/>
                <a:ea typeface="Poppins"/>
                <a:cs typeface="Poppins"/>
                <a:sym typeface="Poppins"/>
              </a:rPr>
              <a:t>No.</a:t>
            </a:r>
            <a:endParaRPr sz="700"/>
          </a:p>
        </p:txBody>
      </p:sp>
      <p:sp>
        <p:nvSpPr>
          <p:cNvPr id="602" name="Google Shape;602;p83"/>
          <p:cNvSpPr txBox="1"/>
          <p:nvPr/>
        </p:nvSpPr>
        <p:spPr>
          <a:xfrm>
            <a:off x="7253905" y="2760691"/>
            <a:ext cx="628500" cy="138600"/>
          </a:xfrm>
          <a:prstGeom prst="rect">
            <a:avLst/>
          </a:prstGeom>
          <a:noFill/>
          <a:ln>
            <a:noFill/>
          </a:ln>
        </p:spPr>
        <p:txBody>
          <a:bodyPr anchorCtr="0" anchor="t" bIns="0" lIns="0" spcFirstLastPara="1" rIns="0" wrap="square" tIns="0">
            <a:spAutoFit/>
          </a:bodyPr>
          <a:lstStyle/>
          <a:p>
            <a:pPr indent="0" lvl="0" marL="0" marR="0" rtl="0" algn="ctr">
              <a:lnSpc>
                <a:spcPct val="122039"/>
              </a:lnSpc>
              <a:spcBef>
                <a:spcPts val="0"/>
              </a:spcBef>
              <a:spcAft>
                <a:spcPts val="0"/>
              </a:spcAft>
              <a:buNone/>
            </a:pPr>
            <a:r>
              <a:rPr b="1" i="0" lang="en" sz="900" u="none" cap="none" strike="noStrike">
                <a:solidFill>
                  <a:srgbClr val="012668"/>
                </a:solidFill>
                <a:latin typeface="Poppins"/>
                <a:ea typeface="Poppins"/>
                <a:cs typeface="Poppins"/>
                <a:sym typeface="Poppins"/>
              </a:rPr>
              <a:t>No.</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4"/>
          <p:cNvSpPr/>
          <p:nvPr/>
        </p:nvSpPr>
        <p:spPr>
          <a:xfrm>
            <a:off x="2329812" y="1848275"/>
            <a:ext cx="2862600" cy="551100"/>
          </a:xfrm>
          <a:prstGeom prst="rect">
            <a:avLst/>
          </a:prstGeom>
          <a:solidFill>
            <a:srgbClr val="AE358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sp>
        <p:nvSpPr>
          <p:cNvPr id="608" name="Google Shape;608;p84"/>
          <p:cNvSpPr/>
          <p:nvPr/>
        </p:nvSpPr>
        <p:spPr>
          <a:xfrm>
            <a:off x="2308009" y="2556934"/>
            <a:ext cx="2862600" cy="619800"/>
          </a:xfrm>
          <a:prstGeom prst="rect">
            <a:avLst/>
          </a:prstGeom>
          <a:solidFill>
            <a:srgbClr val="0090B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sp>
        <p:nvSpPr>
          <p:cNvPr id="609" name="Google Shape;609;p84"/>
          <p:cNvSpPr/>
          <p:nvPr/>
        </p:nvSpPr>
        <p:spPr>
          <a:xfrm>
            <a:off x="2308009" y="3288554"/>
            <a:ext cx="2906400" cy="619800"/>
          </a:xfrm>
          <a:prstGeom prst="rect">
            <a:avLst/>
          </a:prstGeom>
          <a:solidFill>
            <a:srgbClr val="EF833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sp>
        <p:nvSpPr>
          <p:cNvPr id="610" name="Google Shape;610;p84"/>
          <p:cNvSpPr/>
          <p:nvPr/>
        </p:nvSpPr>
        <p:spPr>
          <a:xfrm>
            <a:off x="2323597" y="1188947"/>
            <a:ext cx="2831700" cy="526500"/>
          </a:xfrm>
          <a:prstGeom prst="rect">
            <a:avLst/>
          </a:prstGeom>
          <a:solidFill>
            <a:srgbClr val="E43E7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alibri"/>
              <a:ea typeface="Calibri"/>
              <a:cs typeface="Calibri"/>
              <a:sym typeface="Calibri"/>
            </a:endParaRPr>
          </a:p>
        </p:txBody>
      </p:sp>
      <p:sp>
        <p:nvSpPr>
          <p:cNvPr id="611" name="Google Shape;611;p84"/>
          <p:cNvSpPr txBox="1"/>
          <p:nvPr/>
        </p:nvSpPr>
        <p:spPr>
          <a:xfrm>
            <a:off x="3688450" y="1186225"/>
            <a:ext cx="3874500" cy="526500"/>
          </a:xfrm>
          <a:prstGeom prst="rect">
            <a:avLst/>
          </a:prstGeom>
          <a:solidFill>
            <a:srgbClr val="F3F3F3"/>
          </a:solidFill>
          <a:ln cap="flat" cmpd="sng" w="9525">
            <a:solidFill>
              <a:srgbClr val="E43E7F"/>
            </a:solidFill>
            <a:prstDash val="solid"/>
            <a:round/>
            <a:headEnd len="sm" w="sm" type="none"/>
            <a:tailEnd len="sm" w="sm" type="none"/>
          </a:ln>
        </p:spPr>
        <p:txBody>
          <a:bodyPr anchorCtr="0" anchor="t" bIns="135000" lIns="135000" spcFirstLastPara="1" rIns="135000" wrap="square" tIns="135000">
            <a:noAutofit/>
          </a:bodyPr>
          <a:lstStyle/>
          <a:p>
            <a:pPr indent="0" lvl="0" marL="0" rtl="0" algn="l">
              <a:lnSpc>
                <a:spcPct val="100000"/>
              </a:lnSpc>
              <a:spcBef>
                <a:spcPts val="1000"/>
              </a:spcBef>
              <a:spcAft>
                <a:spcPts val="0"/>
              </a:spcAft>
              <a:buClr>
                <a:schemeClr val="dk1"/>
              </a:buClr>
              <a:buSzPts val="2000"/>
              <a:buFont typeface="Arial"/>
              <a:buNone/>
            </a:pPr>
            <a:r>
              <a:rPr lang="en" sz="1000">
                <a:solidFill>
                  <a:srgbClr val="002668"/>
                </a:solidFill>
                <a:latin typeface="Open Sans"/>
                <a:ea typeface="Open Sans"/>
                <a:cs typeface="Open Sans"/>
                <a:sym typeface="Open Sans"/>
              </a:rPr>
              <a:t>Add brief explanation</a:t>
            </a:r>
            <a:endParaRPr sz="1000">
              <a:solidFill>
                <a:schemeClr val="dk1"/>
              </a:solidFill>
              <a:latin typeface="Open Sans"/>
              <a:ea typeface="Open Sans"/>
              <a:cs typeface="Open Sans"/>
              <a:sym typeface="Open Sans"/>
            </a:endParaRPr>
          </a:p>
        </p:txBody>
      </p:sp>
      <p:sp>
        <p:nvSpPr>
          <p:cNvPr id="612" name="Google Shape;612;p84"/>
          <p:cNvSpPr txBox="1"/>
          <p:nvPr/>
        </p:nvSpPr>
        <p:spPr>
          <a:xfrm>
            <a:off x="2436902" y="1248679"/>
            <a:ext cx="1132200" cy="47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2400"/>
              <a:buFont typeface="Arial"/>
              <a:buNone/>
            </a:pPr>
            <a:r>
              <a:rPr lang="en">
                <a:solidFill>
                  <a:schemeClr val="lt1"/>
                </a:solidFill>
                <a:latin typeface="Poppins"/>
                <a:ea typeface="Poppins"/>
                <a:cs typeface="Poppins"/>
                <a:sym typeface="Poppins"/>
              </a:rPr>
              <a:t>Add Key Result</a:t>
            </a:r>
            <a:endParaRPr>
              <a:solidFill>
                <a:schemeClr val="lt1"/>
              </a:solidFill>
              <a:latin typeface="Poppins"/>
              <a:ea typeface="Poppins"/>
              <a:cs typeface="Poppins"/>
              <a:sym typeface="Poppins"/>
            </a:endParaRPr>
          </a:p>
        </p:txBody>
      </p:sp>
      <p:sp>
        <p:nvSpPr>
          <p:cNvPr id="613" name="Google Shape;613;p84"/>
          <p:cNvSpPr txBox="1"/>
          <p:nvPr/>
        </p:nvSpPr>
        <p:spPr>
          <a:xfrm>
            <a:off x="3688456" y="1845405"/>
            <a:ext cx="3874500" cy="551100"/>
          </a:xfrm>
          <a:prstGeom prst="rect">
            <a:avLst/>
          </a:prstGeom>
          <a:solidFill>
            <a:srgbClr val="F3F3F3"/>
          </a:solidFill>
          <a:ln cap="flat" cmpd="sng" w="9525">
            <a:solidFill>
              <a:srgbClr val="AE358B"/>
            </a:solidFill>
            <a:prstDash val="solid"/>
            <a:round/>
            <a:headEnd len="sm" w="sm" type="none"/>
            <a:tailEnd len="sm" w="sm" type="none"/>
          </a:ln>
        </p:spPr>
        <p:txBody>
          <a:bodyPr anchorCtr="0" anchor="t" bIns="135000" lIns="135000" spcFirstLastPara="1" rIns="135000" wrap="square" tIns="135000">
            <a:noAutofit/>
          </a:bodyPr>
          <a:lstStyle/>
          <a:p>
            <a:pPr indent="0" lvl="0" marL="0" rtl="0" algn="l">
              <a:spcBef>
                <a:spcPts val="1000"/>
              </a:spcBef>
              <a:spcAft>
                <a:spcPts val="0"/>
              </a:spcAft>
              <a:buClr>
                <a:schemeClr val="dk1"/>
              </a:buClr>
              <a:buSzPts val="2000"/>
              <a:buFont typeface="Arial"/>
              <a:buNone/>
            </a:pPr>
            <a:r>
              <a:rPr lang="en" sz="1000">
                <a:solidFill>
                  <a:srgbClr val="002668"/>
                </a:solidFill>
                <a:latin typeface="Open Sans"/>
                <a:ea typeface="Open Sans"/>
                <a:cs typeface="Open Sans"/>
                <a:sym typeface="Open Sans"/>
              </a:rPr>
              <a:t>Add brief explanation</a:t>
            </a:r>
            <a:endParaRPr sz="1000">
              <a:solidFill>
                <a:srgbClr val="002668"/>
              </a:solidFill>
              <a:latin typeface="Open Sans"/>
              <a:ea typeface="Open Sans"/>
              <a:cs typeface="Open Sans"/>
              <a:sym typeface="Open Sans"/>
            </a:endParaRPr>
          </a:p>
        </p:txBody>
      </p:sp>
      <p:sp>
        <p:nvSpPr>
          <p:cNvPr id="614" name="Google Shape;614;p84"/>
          <p:cNvSpPr txBox="1"/>
          <p:nvPr/>
        </p:nvSpPr>
        <p:spPr>
          <a:xfrm>
            <a:off x="2436882" y="1908045"/>
            <a:ext cx="1132200" cy="52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2400"/>
              <a:buFont typeface="Arial"/>
              <a:buNone/>
            </a:pPr>
            <a:r>
              <a:rPr lang="en">
                <a:solidFill>
                  <a:schemeClr val="lt1"/>
                </a:solidFill>
                <a:latin typeface="Poppins"/>
                <a:ea typeface="Poppins"/>
                <a:cs typeface="Poppins"/>
                <a:sym typeface="Poppins"/>
              </a:rPr>
              <a:t>Add Key Result</a:t>
            </a:r>
            <a:endParaRPr>
              <a:solidFill>
                <a:schemeClr val="lt1"/>
              </a:solidFill>
              <a:latin typeface="Poppins"/>
              <a:ea typeface="Poppins"/>
              <a:cs typeface="Poppins"/>
              <a:sym typeface="Poppins"/>
            </a:endParaRPr>
          </a:p>
          <a:p>
            <a:pPr indent="0" lvl="0" marL="0" rtl="0" algn="l">
              <a:lnSpc>
                <a:spcPct val="100000"/>
              </a:lnSpc>
              <a:spcBef>
                <a:spcPts val="1000"/>
              </a:spcBef>
              <a:spcAft>
                <a:spcPts val="0"/>
              </a:spcAft>
              <a:buClr>
                <a:schemeClr val="dk1"/>
              </a:buClr>
              <a:buSzPts val="2400"/>
              <a:buFont typeface="Arial"/>
              <a:buNone/>
            </a:pPr>
            <a:r>
              <a:t/>
            </a:r>
            <a:endParaRPr>
              <a:solidFill>
                <a:schemeClr val="lt1"/>
              </a:solidFill>
              <a:latin typeface="Poppins"/>
              <a:ea typeface="Poppins"/>
              <a:cs typeface="Poppins"/>
              <a:sym typeface="Poppins"/>
            </a:endParaRPr>
          </a:p>
        </p:txBody>
      </p:sp>
      <p:sp>
        <p:nvSpPr>
          <p:cNvPr id="615" name="Google Shape;615;p84"/>
          <p:cNvSpPr txBox="1"/>
          <p:nvPr/>
        </p:nvSpPr>
        <p:spPr>
          <a:xfrm>
            <a:off x="3688463" y="2554077"/>
            <a:ext cx="3874500" cy="619800"/>
          </a:xfrm>
          <a:prstGeom prst="rect">
            <a:avLst/>
          </a:prstGeom>
          <a:solidFill>
            <a:srgbClr val="F3F3F3"/>
          </a:solidFill>
          <a:ln cap="flat" cmpd="sng" w="9525">
            <a:solidFill>
              <a:srgbClr val="0090B5"/>
            </a:solidFill>
            <a:prstDash val="solid"/>
            <a:round/>
            <a:headEnd len="sm" w="sm" type="none"/>
            <a:tailEnd len="sm" w="sm" type="none"/>
          </a:ln>
        </p:spPr>
        <p:txBody>
          <a:bodyPr anchorCtr="0" anchor="t" bIns="135000" lIns="135000" spcFirstLastPara="1" rIns="135000" wrap="square" tIns="135000">
            <a:noAutofit/>
          </a:bodyPr>
          <a:lstStyle/>
          <a:p>
            <a:pPr indent="0" lvl="0" marL="0" rtl="0" algn="l">
              <a:spcBef>
                <a:spcPts val="1000"/>
              </a:spcBef>
              <a:spcAft>
                <a:spcPts val="0"/>
              </a:spcAft>
              <a:buClr>
                <a:schemeClr val="dk1"/>
              </a:buClr>
              <a:buSzPts val="2000"/>
              <a:buFont typeface="Arial"/>
              <a:buNone/>
            </a:pPr>
            <a:r>
              <a:rPr lang="en" sz="1000">
                <a:solidFill>
                  <a:srgbClr val="002668"/>
                </a:solidFill>
                <a:latin typeface="Open Sans"/>
                <a:ea typeface="Open Sans"/>
                <a:cs typeface="Open Sans"/>
                <a:sym typeface="Open Sans"/>
              </a:rPr>
              <a:t>Add brief explanation</a:t>
            </a:r>
            <a:endParaRPr sz="1000">
              <a:solidFill>
                <a:srgbClr val="002668"/>
              </a:solidFill>
              <a:latin typeface="Open Sans"/>
              <a:ea typeface="Open Sans"/>
              <a:cs typeface="Open Sans"/>
              <a:sym typeface="Open Sans"/>
            </a:endParaRPr>
          </a:p>
        </p:txBody>
      </p:sp>
      <p:sp>
        <p:nvSpPr>
          <p:cNvPr id="616" name="Google Shape;616;p84"/>
          <p:cNvSpPr txBox="1"/>
          <p:nvPr/>
        </p:nvSpPr>
        <p:spPr>
          <a:xfrm>
            <a:off x="2436902" y="2681545"/>
            <a:ext cx="1132200" cy="619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2400"/>
              <a:buFont typeface="Arial"/>
              <a:buNone/>
            </a:pPr>
            <a:r>
              <a:rPr lang="en">
                <a:solidFill>
                  <a:schemeClr val="lt1"/>
                </a:solidFill>
                <a:latin typeface="Poppins"/>
                <a:ea typeface="Poppins"/>
                <a:cs typeface="Poppins"/>
                <a:sym typeface="Poppins"/>
              </a:rPr>
              <a:t>Add Key Result</a:t>
            </a:r>
            <a:endParaRPr>
              <a:solidFill>
                <a:schemeClr val="lt1"/>
              </a:solidFill>
              <a:latin typeface="Poppins"/>
              <a:ea typeface="Poppins"/>
              <a:cs typeface="Poppins"/>
              <a:sym typeface="Poppins"/>
            </a:endParaRPr>
          </a:p>
          <a:p>
            <a:pPr indent="0" lvl="0" marL="0" marR="0" rtl="0" algn="l">
              <a:lnSpc>
                <a:spcPct val="100000"/>
              </a:lnSpc>
              <a:spcBef>
                <a:spcPts val="0"/>
              </a:spcBef>
              <a:spcAft>
                <a:spcPts val="0"/>
              </a:spcAft>
              <a:buClr>
                <a:srgbClr val="3F3F3F"/>
              </a:buClr>
              <a:buSzPts val="1100"/>
              <a:buFont typeface="Roboto"/>
              <a:buNone/>
            </a:pPr>
            <a:r>
              <a:t/>
            </a:r>
            <a:endParaRPr>
              <a:solidFill>
                <a:schemeClr val="lt1"/>
              </a:solidFill>
              <a:latin typeface="Poppins"/>
              <a:ea typeface="Poppins"/>
              <a:cs typeface="Poppins"/>
              <a:sym typeface="Poppins"/>
            </a:endParaRPr>
          </a:p>
        </p:txBody>
      </p:sp>
      <p:sp>
        <p:nvSpPr>
          <p:cNvPr id="617" name="Google Shape;617;p84"/>
          <p:cNvSpPr txBox="1"/>
          <p:nvPr/>
        </p:nvSpPr>
        <p:spPr>
          <a:xfrm>
            <a:off x="3688463" y="3285699"/>
            <a:ext cx="3874500" cy="619800"/>
          </a:xfrm>
          <a:prstGeom prst="rect">
            <a:avLst/>
          </a:prstGeom>
          <a:solidFill>
            <a:srgbClr val="F3F3F3"/>
          </a:solidFill>
          <a:ln cap="flat" cmpd="sng" w="9525">
            <a:solidFill>
              <a:srgbClr val="EF833A"/>
            </a:solidFill>
            <a:prstDash val="solid"/>
            <a:round/>
            <a:headEnd len="sm" w="sm" type="none"/>
            <a:tailEnd len="sm" w="sm" type="none"/>
          </a:ln>
        </p:spPr>
        <p:txBody>
          <a:bodyPr anchorCtr="0" anchor="t" bIns="135000" lIns="135000" spcFirstLastPara="1" rIns="135000" wrap="square" tIns="135000">
            <a:noAutofit/>
          </a:bodyPr>
          <a:lstStyle/>
          <a:p>
            <a:pPr indent="0" lvl="0" marL="0" rtl="0" algn="l">
              <a:spcBef>
                <a:spcPts val="1000"/>
              </a:spcBef>
              <a:spcAft>
                <a:spcPts val="0"/>
              </a:spcAft>
              <a:buClr>
                <a:schemeClr val="dk1"/>
              </a:buClr>
              <a:buSzPts val="2000"/>
              <a:buFont typeface="Arial"/>
              <a:buNone/>
            </a:pPr>
            <a:r>
              <a:rPr lang="en" sz="1000">
                <a:solidFill>
                  <a:srgbClr val="002668"/>
                </a:solidFill>
                <a:latin typeface="Open Sans"/>
                <a:ea typeface="Open Sans"/>
                <a:cs typeface="Open Sans"/>
                <a:sym typeface="Open Sans"/>
              </a:rPr>
              <a:t>Add brief explanation</a:t>
            </a:r>
            <a:endParaRPr sz="1000">
              <a:solidFill>
                <a:srgbClr val="002668"/>
              </a:solidFill>
              <a:latin typeface="Open Sans"/>
              <a:ea typeface="Open Sans"/>
              <a:cs typeface="Open Sans"/>
              <a:sym typeface="Open Sans"/>
            </a:endParaRPr>
          </a:p>
        </p:txBody>
      </p:sp>
      <p:sp>
        <p:nvSpPr>
          <p:cNvPr id="618" name="Google Shape;618;p84"/>
          <p:cNvSpPr txBox="1"/>
          <p:nvPr/>
        </p:nvSpPr>
        <p:spPr>
          <a:xfrm>
            <a:off x="2436902" y="3413184"/>
            <a:ext cx="1132200" cy="619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Clr>
                <a:schemeClr val="dk1"/>
              </a:buClr>
              <a:buSzPts val="2400"/>
              <a:buFont typeface="Arial"/>
              <a:buNone/>
            </a:pPr>
            <a:r>
              <a:rPr lang="en">
                <a:solidFill>
                  <a:schemeClr val="lt1"/>
                </a:solidFill>
                <a:latin typeface="Poppins"/>
                <a:ea typeface="Poppins"/>
                <a:cs typeface="Poppins"/>
                <a:sym typeface="Poppins"/>
              </a:rPr>
              <a:t>Add Key Result</a:t>
            </a:r>
            <a:endParaRPr>
              <a:solidFill>
                <a:schemeClr val="lt1"/>
              </a:solidFill>
              <a:latin typeface="Poppins"/>
              <a:ea typeface="Poppins"/>
              <a:cs typeface="Poppins"/>
              <a:sym typeface="Poppins"/>
            </a:endParaRPr>
          </a:p>
          <a:p>
            <a:pPr indent="0" lvl="0" marL="0" marR="0" rtl="0" algn="l">
              <a:lnSpc>
                <a:spcPct val="100000"/>
              </a:lnSpc>
              <a:spcBef>
                <a:spcPts val="0"/>
              </a:spcBef>
              <a:spcAft>
                <a:spcPts val="0"/>
              </a:spcAft>
              <a:buClr>
                <a:srgbClr val="3F3F3F"/>
              </a:buClr>
              <a:buSzPts val="1100"/>
              <a:buFont typeface="Roboto"/>
              <a:buNone/>
            </a:pPr>
            <a:r>
              <a:t/>
            </a:r>
            <a:endParaRPr>
              <a:solidFill>
                <a:schemeClr val="lt1"/>
              </a:solidFill>
              <a:latin typeface="Poppins"/>
              <a:ea typeface="Poppins"/>
              <a:cs typeface="Poppins"/>
              <a:sym typeface="Poppins"/>
            </a:endParaRPr>
          </a:p>
        </p:txBody>
      </p:sp>
      <p:grpSp>
        <p:nvGrpSpPr>
          <p:cNvPr id="619" name="Google Shape;619;p84"/>
          <p:cNvGrpSpPr/>
          <p:nvPr/>
        </p:nvGrpSpPr>
        <p:grpSpPr>
          <a:xfrm>
            <a:off x="1641842" y="1186046"/>
            <a:ext cx="526365" cy="526365"/>
            <a:chOff x="995794" y="1251750"/>
            <a:chExt cx="621300" cy="621300"/>
          </a:xfrm>
        </p:grpSpPr>
        <p:sp>
          <p:nvSpPr>
            <p:cNvPr id="620" name="Google Shape;620;p84"/>
            <p:cNvSpPr/>
            <p:nvPr/>
          </p:nvSpPr>
          <p:spPr>
            <a:xfrm>
              <a:off x="995794" y="1251750"/>
              <a:ext cx="621300" cy="621300"/>
            </a:xfrm>
            <a:prstGeom prst="ellipse">
              <a:avLst/>
            </a:prstGeom>
            <a:solidFill>
              <a:srgbClr val="E43E7F"/>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700">
                <a:solidFill>
                  <a:srgbClr val="FFFFFF"/>
                </a:solidFill>
                <a:latin typeface="Calibri"/>
                <a:ea typeface="Calibri"/>
                <a:cs typeface="Calibri"/>
                <a:sym typeface="Calibri"/>
              </a:endParaRPr>
            </a:p>
          </p:txBody>
        </p:sp>
        <p:sp>
          <p:nvSpPr>
            <p:cNvPr id="621" name="Google Shape;621;p84"/>
            <p:cNvSpPr/>
            <p:nvPr/>
          </p:nvSpPr>
          <p:spPr>
            <a:xfrm>
              <a:off x="1214681" y="1470993"/>
              <a:ext cx="183237" cy="182517"/>
            </a:xfrm>
            <a:custGeom>
              <a:rect b="b" l="l" r="r" t="t"/>
              <a:pathLst>
                <a:path extrusionOk="0" h="430" w="433">
                  <a:moveTo>
                    <a:pt x="57" y="331"/>
                  </a:moveTo>
                  <a:cubicBezTo>
                    <a:pt x="11" y="331"/>
                    <a:pt x="11" y="331"/>
                    <a:pt x="11" y="331"/>
                  </a:cubicBezTo>
                  <a:cubicBezTo>
                    <a:pt x="7" y="331"/>
                    <a:pt x="4" y="334"/>
                    <a:pt x="4" y="338"/>
                  </a:cubicBezTo>
                  <a:cubicBezTo>
                    <a:pt x="4" y="430"/>
                    <a:pt x="4" y="430"/>
                    <a:pt x="4" y="430"/>
                  </a:cubicBezTo>
                  <a:cubicBezTo>
                    <a:pt x="65" y="430"/>
                    <a:pt x="65" y="430"/>
                    <a:pt x="65" y="430"/>
                  </a:cubicBezTo>
                  <a:cubicBezTo>
                    <a:pt x="65" y="338"/>
                    <a:pt x="65" y="338"/>
                    <a:pt x="65" y="338"/>
                  </a:cubicBezTo>
                  <a:cubicBezTo>
                    <a:pt x="65" y="334"/>
                    <a:pt x="61" y="331"/>
                    <a:pt x="57" y="331"/>
                  </a:cubicBezTo>
                  <a:close/>
                  <a:moveTo>
                    <a:pt x="179" y="224"/>
                  </a:moveTo>
                  <a:cubicBezTo>
                    <a:pt x="133" y="224"/>
                    <a:pt x="133" y="224"/>
                    <a:pt x="133" y="224"/>
                  </a:cubicBezTo>
                  <a:cubicBezTo>
                    <a:pt x="129" y="224"/>
                    <a:pt x="126" y="227"/>
                    <a:pt x="126" y="231"/>
                  </a:cubicBezTo>
                  <a:cubicBezTo>
                    <a:pt x="126" y="430"/>
                    <a:pt x="126" y="430"/>
                    <a:pt x="126" y="430"/>
                  </a:cubicBezTo>
                  <a:cubicBezTo>
                    <a:pt x="186" y="430"/>
                    <a:pt x="186" y="430"/>
                    <a:pt x="186" y="430"/>
                  </a:cubicBezTo>
                  <a:cubicBezTo>
                    <a:pt x="186" y="231"/>
                    <a:pt x="186" y="231"/>
                    <a:pt x="186" y="231"/>
                  </a:cubicBezTo>
                  <a:cubicBezTo>
                    <a:pt x="186" y="227"/>
                    <a:pt x="183" y="224"/>
                    <a:pt x="179" y="224"/>
                  </a:cubicBezTo>
                  <a:close/>
                  <a:moveTo>
                    <a:pt x="301" y="270"/>
                  </a:moveTo>
                  <a:cubicBezTo>
                    <a:pt x="255" y="270"/>
                    <a:pt x="255" y="270"/>
                    <a:pt x="255" y="270"/>
                  </a:cubicBezTo>
                  <a:cubicBezTo>
                    <a:pt x="251" y="270"/>
                    <a:pt x="247" y="273"/>
                    <a:pt x="247" y="277"/>
                  </a:cubicBezTo>
                  <a:cubicBezTo>
                    <a:pt x="247" y="430"/>
                    <a:pt x="247" y="430"/>
                    <a:pt x="247" y="430"/>
                  </a:cubicBezTo>
                  <a:cubicBezTo>
                    <a:pt x="308" y="430"/>
                    <a:pt x="308" y="430"/>
                    <a:pt x="308" y="430"/>
                  </a:cubicBezTo>
                  <a:cubicBezTo>
                    <a:pt x="308" y="277"/>
                    <a:pt x="308" y="277"/>
                    <a:pt x="308" y="277"/>
                  </a:cubicBezTo>
                  <a:cubicBezTo>
                    <a:pt x="308" y="273"/>
                    <a:pt x="305" y="270"/>
                    <a:pt x="301" y="270"/>
                  </a:cubicBezTo>
                  <a:close/>
                  <a:moveTo>
                    <a:pt x="423" y="209"/>
                  </a:moveTo>
                  <a:cubicBezTo>
                    <a:pt x="377" y="209"/>
                    <a:pt x="377" y="209"/>
                    <a:pt x="377" y="209"/>
                  </a:cubicBezTo>
                  <a:cubicBezTo>
                    <a:pt x="373" y="209"/>
                    <a:pt x="369" y="212"/>
                    <a:pt x="369" y="216"/>
                  </a:cubicBezTo>
                  <a:cubicBezTo>
                    <a:pt x="369" y="430"/>
                    <a:pt x="369" y="430"/>
                    <a:pt x="369" y="430"/>
                  </a:cubicBezTo>
                  <a:cubicBezTo>
                    <a:pt x="430" y="430"/>
                    <a:pt x="430" y="430"/>
                    <a:pt x="430" y="430"/>
                  </a:cubicBezTo>
                  <a:cubicBezTo>
                    <a:pt x="430" y="216"/>
                    <a:pt x="430" y="216"/>
                    <a:pt x="430" y="216"/>
                  </a:cubicBezTo>
                  <a:cubicBezTo>
                    <a:pt x="430" y="212"/>
                    <a:pt x="427" y="209"/>
                    <a:pt x="423" y="209"/>
                  </a:cubicBezTo>
                  <a:close/>
                  <a:moveTo>
                    <a:pt x="379" y="71"/>
                  </a:moveTo>
                  <a:cubicBezTo>
                    <a:pt x="389" y="80"/>
                    <a:pt x="404" y="82"/>
                    <a:pt x="416" y="75"/>
                  </a:cubicBezTo>
                  <a:cubicBezTo>
                    <a:pt x="427" y="68"/>
                    <a:pt x="433" y="54"/>
                    <a:pt x="429" y="40"/>
                  </a:cubicBezTo>
                  <a:cubicBezTo>
                    <a:pt x="426" y="27"/>
                    <a:pt x="414" y="18"/>
                    <a:pt x="400" y="18"/>
                  </a:cubicBezTo>
                  <a:cubicBezTo>
                    <a:pt x="390" y="18"/>
                    <a:pt x="381" y="23"/>
                    <a:pt x="375" y="30"/>
                  </a:cubicBezTo>
                  <a:cubicBezTo>
                    <a:pt x="369" y="38"/>
                    <a:pt x="368" y="48"/>
                    <a:pt x="371" y="58"/>
                  </a:cubicBezTo>
                  <a:cubicBezTo>
                    <a:pt x="299" y="103"/>
                    <a:pt x="299" y="103"/>
                    <a:pt x="299" y="103"/>
                  </a:cubicBezTo>
                  <a:cubicBezTo>
                    <a:pt x="288" y="93"/>
                    <a:pt x="272" y="92"/>
                    <a:pt x="260" y="100"/>
                  </a:cubicBezTo>
                  <a:cubicBezTo>
                    <a:pt x="184" y="46"/>
                    <a:pt x="184" y="46"/>
                    <a:pt x="184" y="46"/>
                  </a:cubicBezTo>
                  <a:cubicBezTo>
                    <a:pt x="190" y="33"/>
                    <a:pt x="185" y="17"/>
                    <a:pt x="173" y="8"/>
                  </a:cubicBezTo>
                  <a:cubicBezTo>
                    <a:pt x="161" y="0"/>
                    <a:pt x="145" y="1"/>
                    <a:pt x="134" y="12"/>
                  </a:cubicBezTo>
                  <a:cubicBezTo>
                    <a:pt x="124" y="22"/>
                    <a:pt x="123" y="39"/>
                    <a:pt x="131" y="51"/>
                  </a:cubicBezTo>
                  <a:cubicBezTo>
                    <a:pt x="47" y="151"/>
                    <a:pt x="47" y="151"/>
                    <a:pt x="47" y="151"/>
                  </a:cubicBezTo>
                  <a:cubicBezTo>
                    <a:pt x="33" y="144"/>
                    <a:pt x="17" y="149"/>
                    <a:pt x="9" y="162"/>
                  </a:cubicBezTo>
                  <a:cubicBezTo>
                    <a:pt x="0" y="175"/>
                    <a:pt x="3" y="192"/>
                    <a:pt x="15" y="202"/>
                  </a:cubicBezTo>
                  <a:cubicBezTo>
                    <a:pt x="26" y="211"/>
                    <a:pt x="44" y="211"/>
                    <a:pt x="55" y="201"/>
                  </a:cubicBezTo>
                  <a:cubicBezTo>
                    <a:pt x="66" y="190"/>
                    <a:pt x="68" y="173"/>
                    <a:pt x="59" y="161"/>
                  </a:cubicBezTo>
                  <a:cubicBezTo>
                    <a:pt x="143" y="61"/>
                    <a:pt x="143" y="61"/>
                    <a:pt x="143" y="61"/>
                  </a:cubicBezTo>
                  <a:cubicBezTo>
                    <a:pt x="153" y="66"/>
                    <a:pt x="165" y="65"/>
                    <a:pt x="174" y="58"/>
                  </a:cubicBezTo>
                  <a:cubicBezTo>
                    <a:pt x="250" y="112"/>
                    <a:pt x="250" y="112"/>
                    <a:pt x="250" y="112"/>
                  </a:cubicBezTo>
                  <a:cubicBezTo>
                    <a:pt x="244" y="125"/>
                    <a:pt x="247" y="139"/>
                    <a:pt x="258" y="148"/>
                  </a:cubicBezTo>
                  <a:cubicBezTo>
                    <a:pt x="268" y="157"/>
                    <a:pt x="283" y="158"/>
                    <a:pt x="295" y="151"/>
                  </a:cubicBezTo>
                  <a:cubicBezTo>
                    <a:pt x="306" y="143"/>
                    <a:pt x="311" y="129"/>
                    <a:pt x="307" y="116"/>
                  </a:cubicBezTo>
                  <a:lnTo>
                    <a:pt x="379" y="71"/>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grpSp>
      <p:grpSp>
        <p:nvGrpSpPr>
          <p:cNvPr id="622" name="Google Shape;622;p84"/>
          <p:cNvGrpSpPr/>
          <p:nvPr/>
        </p:nvGrpSpPr>
        <p:grpSpPr>
          <a:xfrm>
            <a:off x="1641764" y="1862593"/>
            <a:ext cx="526365" cy="526365"/>
            <a:chOff x="995702" y="2050318"/>
            <a:chExt cx="621300" cy="621300"/>
          </a:xfrm>
        </p:grpSpPr>
        <p:sp>
          <p:nvSpPr>
            <p:cNvPr id="623" name="Google Shape;623;p84"/>
            <p:cNvSpPr/>
            <p:nvPr/>
          </p:nvSpPr>
          <p:spPr>
            <a:xfrm>
              <a:off x="995702" y="2050318"/>
              <a:ext cx="621300" cy="621300"/>
            </a:xfrm>
            <a:prstGeom prst="ellipse">
              <a:avLst/>
            </a:prstGeom>
            <a:solidFill>
              <a:srgbClr val="AE358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700">
                <a:solidFill>
                  <a:srgbClr val="FFFFFF"/>
                </a:solidFill>
                <a:latin typeface="Calibri"/>
                <a:ea typeface="Calibri"/>
                <a:cs typeface="Calibri"/>
                <a:sym typeface="Calibri"/>
              </a:endParaRPr>
            </a:p>
          </p:txBody>
        </p:sp>
        <p:sp>
          <p:nvSpPr>
            <p:cNvPr id="624" name="Google Shape;624;p84"/>
            <p:cNvSpPr/>
            <p:nvPr/>
          </p:nvSpPr>
          <p:spPr>
            <a:xfrm>
              <a:off x="1214589" y="2269561"/>
              <a:ext cx="183237" cy="182517"/>
            </a:xfrm>
            <a:custGeom>
              <a:rect b="b" l="l" r="r" t="t"/>
              <a:pathLst>
                <a:path extrusionOk="0" h="430" w="433">
                  <a:moveTo>
                    <a:pt x="57" y="331"/>
                  </a:moveTo>
                  <a:cubicBezTo>
                    <a:pt x="11" y="331"/>
                    <a:pt x="11" y="331"/>
                    <a:pt x="11" y="331"/>
                  </a:cubicBezTo>
                  <a:cubicBezTo>
                    <a:pt x="7" y="331"/>
                    <a:pt x="4" y="334"/>
                    <a:pt x="4" y="338"/>
                  </a:cubicBezTo>
                  <a:cubicBezTo>
                    <a:pt x="4" y="430"/>
                    <a:pt x="4" y="430"/>
                    <a:pt x="4" y="430"/>
                  </a:cubicBezTo>
                  <a:cubicBezTo>
                    <a:pt x="65" y="430"/>
                    <a:pt x="65" y="430"/>
                    <a:pt x="65" y="430"/>
                  </a:cubicBezTo>
                  <a:cubicBezTo>
                    <a:pt x="65" y="338"/>
                    <a:pt x="65" y="338"/>
                    <a:pt x="65" y="338"/>
                  </a:cubicBezTo>
                  <a:cubicBezTo>
                    <a:pt x="65" y="334"/>
                    <a:pt x="61" y="331"/>
                    <a:pt x="57" y="331"/>
                  </a:cubicBezTo>
                  <a:close/>
                  <a:moveTo>
                    <a:pt x="179" y="224"/>
                  </a:moveTo>
                  <a:cubicBezTo>
                    <a:pt x="133" y="224"/>
                    <a:pt x="133" y="224"/>
                    <a:pt x="133" y="224"/>
                  </a:cubicBezTo>
                  <a:cubicBezTo>
                    <a:pt x="129" y="224"/>
                    <a:pt x="126" y="227"/>
                    <a:pt x="126" y="231"/>
                  </a:cubicBezTo>
                  <a:cubicBezTo>
                    <a:pt x="126" y="430"/>
                    <a:pt x="126" y="430"/>
                    <a:pt x="126" y="430"/>
                  </a:cubicBezTo>
                  <a:cubicBezTo>
                    <a:pt x="186" y="430"/>
                    <a:pt x="186" y="430"/>
                    <a:pt x="186" y="430"/>
                  </a:cubicBezTo>
                  <a:cubicBezTo>
                    <a:pt x="186" y="231"/>
                    <a:pt x="186" y="231"/>
                    <a:pt x="186" y="231"/>
                  </a:cubicBezTo>
                  <a:cubicBezTo>
                    <a:pt x="186" y="227"/>
                    <a:pt x="183" y="224"/>
                    <a:pt x="179" y="224"/>
                  </a:cubicBezTo>
                  <a:close/>
                  <a:moveTo>
                    <a:pt x="301" y="270"/>
                  </a:moveTo>
                  <a:cubicBezTo>
                    <a:pt x="255" y="270"/>
                    <a:pt x="255" y="270"/>
                    <a:pt x="255" y="270"/>
                  </a:cubicBezTo>
                  <a:cubicBezTo>
                    <a:pt x="251" y="270"/>
                    <a:pt x="247" y="273"/>
                    <a:pt x="247" y="277"/>
                  </a:cubicBezTo>
                  <a:cubicBezTo>
                    <a:pt x="247" y="430"/>
                    <a:pt x="247" y="430"/>
                    <a:pt x="247" y="430"/>
                  </a:cubicBezTo>
                  <a:cubicBezTo>
                    <a:pt x="308" y="430"/>
                    <a:pt x="308" y="430"/>
                    <a:pt x="308" y="430"/>
                  </a:cubicBezTo>
                  <a:cubicBezTo>
                    <a:pt x="308" y="277"/>
                    <a:pt x="308" y="277"/>
                    <a:pt x="308" y="277"/>
                  </a:cubicBezTo>
                  <a:cubicBezTo>
                    <a:pt x="308" y="273"/>
                    <a:pt x="305" y="270"/>
                    <a:pt x="301" y="270"/>
                  </a:cubicBezTo>
                  <a:close/>
                  <a:moveTo>
                    <a:pt x="423" y="209"/>
                  </a:moveTo>
                  <a:cubicBezTo>
                    <a:pt x="377" y="209"/>
                    <a:pt x="377" y="209"/>
                    <a:pt x="377" y="209"/>
                  </a:cubicBezTo>
                  <a:cubicBezTo>
                    <a:pt x="373" y="209"/>
                    <a:pt x="369" y="212"/>
                    <a:pt x="369" y="216"/>
                  </a:cubicBezTo>
                  <a:cubicBezTo>
                    <a:pt x="369" y="430"/>
                    <a:pt x="369" y="430"/>
                    <a:pt x="369" y="430"/>
                  </a:cubicBezTo>
                  <a:cubicBezTo>
                    <a:pt x="430" y="430"/>
                    <a:pt x="430" y="430"/>
                    <a:pt x="430" y="430"/>
                  </a:cubicBezTo>
                  <a:cubicBezTo>
                    <a:pt x="430" y="216"/>
                    <a:pt x="430" y="216"/>
                    <a:pt x="430" y="216"/>
                  </a:cubicBezTo>
                  <a:cubicBezTo>
                    <a:pt x="430" y="212"/>
                    <a:pt x="427" y="209"/>
                    <a:pt x="423" y="209"/>
                  </a:cubicBezTo>
                  <a:close/>
                  <a:moveTo>
                    <a:pt x="379" y="71"/>
                  </a:moveTo>
                  <a:cubicBezTo>
                    <a:pt x="389" y="80"/>
                    <a:pt x="404" y="82"/>
                    <a:pt x="416" y="75"/>
                  </a:cubicBezTo>
                  <a:cubicBezTo>
                    <a:pt x="427" y="68"/>
                    <a:pt x="433" y="54"/>
                    <a:pt x="429" y="40"/>
                  </a:cubicBezTo>
                  <a:cubicBezTo>
                    <a:pt x="426" y="27"/>
                    <a:pt x="414" y="18"/>
                    <a:pt x="400" y="18"/>
                  </a:cubicBezTo>
                  <a:cubicBezTo>
                    <a:pt x="390" y="18"/>
                    <a:pt x="381" y="23"/>
                    <a:pt x="375" y="30"/>
                  </a:cubicBezTo>
                  <a:cubicBezTo>
                    <a:pt x="369" y="38"/>
                    <a:pt x="368" y="48"/>
                    <a:pt x="371" y="58"/>
                  </a:cubicBezTo>
                  <a:cubicBezTo>
                    <a:pt x="299" y="103"/>
                    <a:pt x="299" y="103"/>
                    <a:pt x="299" y="103"/>
                  </a:cubicBezTo>
                  <a:cubicBezTo>
                    <a:pt x="288" y="93"/>
                    <a:pt x="272" y="92"/>
                    <a:pt x="260" y="100"/>
                  </a:cubicBezTo>
                  <a:cubicBezTo>
                    <a:pt x="184" y="46"/>
                    <a:pt x="184" y="46"/>
                    <a:pt x="184" y="46"/>
                  </a:cubicBezTo>
                  <a:cubicBezTo>
                    <a:pt x="190" y="33"/>
                    <a:pt x="185" y="17"/>
                    <a:pt x="173" y="8"/>
                  </a:cubicBezTo>
                  <a:cubicBezTo>
                    <a:pt x="161" y="0"/>
                    <a:pt x="145" y="1"/>
                    <a:pt x="134" y="12"/>
                  </a:cubicBezTo>
                  <a:cubicBezTo>
                    <a:pt x="124" y="22"/>
                    <a:pt x="123" y="39"/>
                    <a:pt x="131" y="51"/>
                  </a:cubicBezTo>
                  <a:cubicBezTo>
                    <a:pt x="47" y="151"/>
                    <a:pt x="47" y="151"/>
                    <a:pt x="47" y="151"/>
                  </a:cubicBezTo>
                  <a:cubicBezTo>
                    <a:pt x="33" y="144"/>
                    <a:pt x="17" y="149"/>
                    <a:pt x="9" y="162"/>
                  </a:cubicBezTo>
                  <a:cubicBezTo>
                    <a:pt x="0" y="175"/>
                    <a:pt x="3" y="192"/>
                    <a:pt x="15" y="202"/>
                  </a:cubicBezTo>
                  <a:cubicBezTo>
                    <a:pt x="26" y="211"/>
                    <a:pt x="44" y="211"/>
                    <a:pt x="55" y="201"/>
                  </a:cubicBezTo>
                  <a:cubicBezTo>
                    <a:pt x="66" y="190"/>
                    <a:pt x="68" y="173"/>
                    <a:pt x="59" y="161"/>
                  </a:cubicBezTo>
                  <a:cubicBezTo>
                    <a:pt x="143" y="61"/>
                    <a:pt x="143" y="61"/>
                    <a:pt x="143" y="61"/>
                  </a:cubicBezTo>
                  <a:cubicBezTo>
                    <a:pt x="153" y="66"/>
                    <a:pt x="165" y="65"/>
                    <a:pt x="174" y="58"/>
                  </a:cubicBezTo>
                  <a:cubicBezTo>
                    <a:pt x="250" y="112"/>
                    <a:pt x="250" y="112"/>
                    <a:pt x="250" y="112"/>
                  </a:cubicBezTo>
                  <a:cubicBezTo>
                    <a:pt x="244" y="125"/>
                    <a:pt x="247" y="139"/>
                    <a:pt x="258" y="148"/>
                  </a:cubicBezTo>
                  <a:cubicBezTo>
                    <a:pt x="268" y="157"/>
                    <a:pt x="283" y="158"/>
                    <a:pt x="295" y="151"/>
                  </a:cubicBezTo>
                  <a:cubicBezTo>
                    <a:pt x="306" y="143"/>
                    <a:pt x="311" y="129"/>
                    <a:pt x="307" y="116"/>
                  </a:cubicBezTo>
                  <a:lnTo>
                    <a:pt x="379" y="71"/>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grpSp>
      <p:grpSp>
        <p:nvGrpSpPr>
          <p:cNvPr id="625" name="Google Shape;625;p84"/>
          <p:cNvGrpSpPr/>
          <p:nvPr/>
        </p:nvGrpSpPr>
        <p:grpSpPr>
          <a:xfrm>
            <a:off x="1641932" y="2603529"/>
            <a:ext cx="526365" cy="526365"/>
            <a:chOff x="995900" y="2924890"/>
            <a:chExt cx="621300" cy="621300"/>
          </a:xfrm>
        </p:grpSpPr>
        <p:sp>
          <p:nvSpPr>
            <p:cNvPr id="626" name="Google Shape;626;p84"/>
            <p:cNvSpPr/>
            <p:nvPr/>
          </p:nvSpPr>
          <p:spPr>
            <a:xfrm>
              <a:off x="995900" y="2924890"/>
              <a:ext cx="621300" cy="621300"/>
            </a:xfrm>
            <a:prstGeom prst="ellipse">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700">
                <a:solidFill>
                  <a:srgbClr val="FFFFFF"/>
                </a:solidFill>
                <a:latin typeface="Calibri"/>
                <a:ea typeface="Calibri"/>
                <a:cs typeface="Calibri"/>
                <a:sym typeface="Calibri"/>
              </a:endParaRPr>
            </a:p>
          </p:txBody>
        </p:sp>
        <p:sp>
          <p:nvSpPr>
            <p:cNvPr id="627" name="Google Shape;627;p84"/>
            <p:cNvSpPr/>
            <p:nvPr/>
          </p:nvSpPr>
          <p:spPr>
            <a:xfrm>
              <a:off x="1214786" y="3144132"/>
              <a:ext cx="183237" cy="182517"/>
            </a:xfrm>
            <a:custGeom>
              <a:rect b="b" l="l" r="r" t="t"/>
              <a:pathLst>
                <a:path extrusionOk="0" h="430" w="433">
                  <a:moveTo>
                    <a:pt x="57" y="331"/>
                  </a:moveTo>
                  <a:cubicBezTo>
                    <a:pt x="11" y="331"/>
                    <a:pt x="11" y="331"/>
                    <a:pt x="11" y="331"/>
                  </a:cubicBezTo>
                  <a:cubicBezTo>
                    <a:pt x="7" y="331"/>
                    <a:pt x="4" y="334"/>
                    <a:pt x="4" y="338"/>
                  </a:cubicBezTo>
                  <a:cubicBezTo>
                    <a:pt x="4" y="430"/>
                    <a:pt x="4" y="430"/>
                    <a:pt x="4" y="430"/>
                  </a:cubicBezTo>
                  <a:cubicBezTo>
                    <a:pt x="65" y="430"/>
                    <a:pt x="65" y="430"/>
                    <a:pt x="65" y="430"/>
                  </a:cubicBezTo>
                  <a:cubicBezTo>
                    <a:pt x="65" y="338"/>
                    <a:pt x="65" y="338"/>
                    <a:pt x="65" y="338"/>
                  </a:cubicBezTo>
                  <a:cubicBezTo>
                    <a:pt x="65" y="334"/>
                    <a:pt x="61" y="331"/>
                    <a:pt x="57" y="331"/>
                  </a:cubicBezTo>
                  <a:close/>
                  <a:moveTo>
                    <a:pt x="179" y="224"/>
                  </a:moveTo>
                  <a:cubicBezTo>
                    <a:pt x="133" y="224"/>
                    <a:pt x="133" y="224"/>
                    <a:pt x="133" y="224"/>
                  </a:cubicBezTo>
                  <a:cubicBezTo>
                    <a:pt x="129" y="224"/>
                    <a:pt x="126" y="227"/>
                    <a:pt x="126" y="231"/>
                  </a:cubicBezTo>
                  <a:cubicBezTo>
                    <a:pt x="126" y="430"/>
                    <a:pt x="126" y="430"/>
                    <a:pt x="126" y="430"/>
                  </a:cubicBezTo>
                  <a:cubicBezTo>
                    <a:pt x="186" y="430"/>
                    <a:pt x="186" y="430"/>
                    <a:pt x="186" y="430"/>
                  </a:cubicBezTo>
                  <a:cubicBezTo>
                    <a:pt x="186" y="231"/>
                    <a:pt x="186" y="231"/>
                    <a:pt x="186" y="231"/>
                  </a:cubicBezTo>
                  <a:cubicBezTo>
                    <a:pt x="186" y="227"/>
                    <a:pt x="183" y="224"/>
                    <a:pt x="179" y="224"/>
                  </a:cubicBezTo>
                  <a:close/>
                  <a:moveTo>
                    <a:pt x="301" y="270"/>
                  </a:moveTo>
                  <a:cubicBezTo>
                    <a:pt x="255" y="270"/>
                    <a:pt x="255" y="270"/>
                    <a:pt x="255" y="270"/>
                  </a:cubicBezTo>
                  <a:cubicBezTo>
                    <a:pt x="251" y="270"/>
                    <a:pt x="247" y="273"/>
                    <a:pt x="247" y="277"/>
                  </a:cubicBezTo>
                  <a:cubicBezTo>
                    <a:pt x="247" y="430"/>
                    <a:pt x="247" y="430"/>
                    <a:pt x="247" y="430"/>
                  </a:cubicBezTo>
                  <a:cubicBezTo>
                    <a:pt x="308" y="430"/>
                    <a:pt x="308" y="430"/>
                    <a:pt x="308" y="430"/>
                  </a:cubicBezTo>
                  <a:cubicBezTo>
                    <a:pt x="308" y="277"/>
                    <a:pt x="308" y="277"/>
                    <a:pt x="308" y="277"/>
                  </a:cubicBezTo>
                  <a:cubicBezTo>
                    <a:pt x="308" y="273"/>
                    <a:pt x="305" y="270"/>
                    <a:pt x="301" y="270"/>
                  </a:cubicBezTo>
                  <a:close/>
                  <a:moveTo>
                    <a:pt x="423" y="209"/>
                  </a:moveTo>
                  <a:cubicBezTo>
                    <a:pt x="377" y="209"/>
                    <a:pt x="377" y="209"/>
                    <a:pt x="377" y="209"/>
                  </a:cubicBezTo>
                  <a:cubicBezTo>
                    <a:pt x="373" y="209"/>
                    <a:pt x="369" y="212"/>
                    <a:pt x="369" y="216"/>
                  </a:cubicBezTo>
                  <a:cubicBezTo>
                    <a:pt x="369" y="430"/>
                    <a:pt x="369" y="430"/>
                    <a:pt x="369" y="430"/>
                  </a:cubicBezTo>
                  <a:cubicBezTo>
                    <a:pt x="430" y="430"/>
                    <a:pt x="430" y="430"/>
                    <a:pt x="430" y="430"/>
                  </a:cubicBezTo>
                  <a:cubicBezTo>
                    <a:pt x="430" y="216"/>
                    <a:pt x="430" y="216"/>
                    <a:pt x="430" y="216"/>
                  </a:cubicBezTo>
                  <a:cubicBezTo>
                    <a:pt x="430" y="212"/>
                    <a:pt x="427" y="209"/>
                    <a:pt x="423" y="209"/>
                  </a:cubicBezTo>
                  <a:close/>
                  <a:moveTo>
                    <a:pt x="379" y="71"/>
                  </a:moveTo>
                  <a:cubicBezTo>
                    <a:pt x="389" y="80"/>
                    <a:pt x="404" y="82"/>
                    <a:pt x="416" y="75"/>
                  </a:cubicBezTo>
                  <a:cubicBezTo>
                    <a:pt x="427" y="68"/>
                    <a:pt x="433" y="54"/>
                    <a:pt x="429" y="40"/>
                  </a:cubicBezTo>
                  <a:cubicBezTo>
                    <a:pt x="426" y="27"/>
                    <a:pt x="414" y="18"/>
                    <a:pt x="400" y="18"/>
                  </a:cubicBezTo>
                  <a:cubicBezTo>
                    <a:pt x="390" y="18"/>
                    <a:pt x="381" y="23"/>
                    <a:pt x="375" y="30"/>
                  </a:cubicBezTo>
                  <a:cubicBezTo>
                    <a:pt x="369" y="38"/>
                    <a:pt x="368" y="48"/>
                    <a:pt x="371" y="58"/>
                  </a:cubicBezTo>
                  <a:cubicBezTo>
                    <a:pt x="299" y="103"/>
                    <a:pt x="299" y="103"/>
                    <a:pt x="299" y="103"/>
                  </a:cubicBezTo>
                  <a:cubicBezTo>
                    <a:pt x="288" y="93"/>
                    <a:pt x="272" y="92"/>
                    <a:pt x="260" y="100"/>
                  </a:cubicBezTo>
                  <a:cubicBezTo>
                    <a:pt x="184" y="46"/>
                    <a:pt x="184" y="46"/>
                    <a:pt x="184" y="46"/>
                  </a:cubicBezTo>
                  <a:cubicBezTo>
                    <a:pt x="190" y="33"/>
                    <a:pt x="185" y="17"/>
                    <a:pt x="173" y="8"/>
                  </a:cubicBezTo>
                  <a:cubicBezTo>
                    <a:pt x="161" y="0"/>
                    <a:pt x="145" y="1"/>
                    <a:pt x="134" y="12"/>
                  </a:cubicBezTo>
                  <a:cubicBezTo>
                    <a:pt x="124" y="22"/>
                    <a:pt x="123" y="39"/>
                    <a:pt x="131" y="51"/>
                  </a:cubicBezTo>
                  <a:cubicBezTo>
                    <a:pt x="47" y="151"/>
                    <a:pt x="47" y="151"/>
                    <a:pt x="47" y="151"/>
                  </a:cubicBezTo>
                  <a:cubicBezTo>
                    <a:pt x="33" y="144"/>
                    <a:pt x="17" y="149"/>
                    <a:pt x="9" y="162"/>
                  </a:cubicBezTo>
                  <a:cubicBezTo>
                    <a:pt x="0" y="175"/>
                    <a:pt x="3" y="192"/>
                    <a:pt x="15" y="202"/>
                  </a:cubicBezTo>
                  <a:cubicBezTo>
                    <a:pt x="26" y="211"/>
                    <a:pt x="44" y="211"/>
                    <a:pt x="55" y="201"/>
                  </a:cubicBezTo>
                  <a:cubicBezTo>
                    <a:pt x="66" y="190"/>
                    <a:pt x="68" y="173"/>
                    <a:pt x="59" y="161"/>
                  </a:cubicBezTo>
                  <a:cubicBezTo>
                    <a:pt x="143" y="61"/>
                    <a:pt x="143" y="61"/>
                    <a:pt x="143" y="61"/>
                  </a:cubicBezTo>
                  <a:cubicBezTo>
                    <a:pt x="153" y="66"/>
                    <a:pt x="165" y="65"/>
                    <a:pt x="174" y="58"/>
                  </a:cubicBezTo>
                  <a:cubicBezTo>
                    <a:pt x="250" y="112"/>
                    <a:pt x="250" y="112"/>
                    <a:pt x="250" y="112"/>
                  </a:cubicBezTo>
                  <a:cubicBezTo>
                    <a:pt x="244" y="125"/>
                    <a:pt x="247" y="139"/>
                    <a:pt x="258" y="148"/>
                  </a:cubicBezTo>
                  <a:cubicBezTo>
                    <a:pt x="268" y="157"/>
                    <a:pt x="283" y="158"/>
                    <a:pt x="295" y="151"/>
                  </a:cubicBezTo>
                  <a:cubicBezTo>
                    <a:pt x="306" y="143"/>
                    <a:pt x="311" y="129"/>
                    <a:pt x="307" y="116"/>
                  </a:cubicBezTo>
                  <a:lnTo>
                    <a:pt x="379" y="71"/>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grpSp>
      <p:grpSp>
        <p:nvGrpSpPr>
          <p:cNvPr id="628" name="Google Shape;628;p84"/>
          <p:cNvGrpSpPr/>
          <p:nvPr/>
        </p:nvGrpSpPr>
        <p:grpSpPr>
          <a:xfrm>
            <a:off x="1641932" y="3277050"/>
            <a:ext cx="526365" cy="526365"/>
            <a:chOff x="995900" y="3719886"/>
            <a:chExt cx="621300" cy="621300"/>
          </a:xfrm>
        </p:grpSpPr>
        <p:sp>
          <p:nvSpPr>
            <p:cNvPr id="629" name="Google Shape;629;p84"/>
            <p:cNvSpPr/>
            <p:nvPr/>
          </p:nvSpPr>
          <p:spPr>
            <a:xfrm>
              <a:off x="995900" y="3719886"/>
              <a:ext cx="621300" cy="621300"/>
            </a:xfrm>
            <a:prstGeom prst="ellipse">
              <a:avLst/>
            </a:prstGeom>
            <a:solidFill>
              <a:srgbClr val="EF833A"/>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700">
                <a:solidFill>
                  <a:srgbClr val="FFFFFF"/>
                </a:solidFill>
                <a:latin typeface="Calibri"/>
                <a:ea typeface="Calibri"/>
                <a:cs typeface="Calibri"/>
                <a:sym typeface="Calibri"/>
              </a:endParaRPr>
            </a:p>
          </p:txBody>
        </p:sp>
        <p:sp>
          <p:nvSpPr>
            <p:cNvPr id="630" name="Google Shape;630;p84"/>
            <p:cNvSpPr/>
            <p:nvPr/>
          </p:nvSpPr>
          <p:spPr>
            <a:xfrm>
              <a:off x="1214786" y="3939129"/>
              <a:ext cx="183237" cy="182517"/>
            </a:xfrm>
            <a:custGeom>
              <a:rect b="b" l="l" r="r" t="t"/>
              <a:pathLst>
                <a:path extrusionOk="0" h="430" w="433">
                  <a:moveTo>
                    <a:pt x="57" y="331"/>
                  </a:moveTo>
                  <a:cubicBezTo>
                    <a:pt x="11" y="331"/>
                    <a:pt x="11" y="331"/>
                    <a:pt x="11" y="331"/>
                  </a:cubicBezTo>
                  <a:cubicBezTo>
                    <a:pt x="7" y="331"/>
                    <a:pt x="4" y="334"/>
                    <a:pt x="4" y="338"/>
                  </a:cubicBezTo>
                  <a:cubicBezTo>
                    <a:pt x="4" y="430"/>
                    <a:pt x="4" y="430"/>
                    <a:pt x="4" y="430"/>
                  </a:cubicBezTo>
                  <a:cubicBezTo>
                    <a:pt x="65" y="430"/>
                    <a:pt x="65" y="430"/>
                    <a:pt x="65" y="430"/>
                  </a:cubicBezTo>
                  <a:cubicBezTo>
                    <a:pt x="65" y="338"/>
                    <a:pt x="65" y="338"/>
                    <a:pt x="65" y="338"/>
                  </a:cubicBezTo>
                  <a:cubicBezTo>
                    <a:pt x="65" y="334"/>
                    <a:pt x="61" y="331"/>
                    <a:pt x="57" y="331"/>
                  </a:cubicBezTo>
                  <a:close/>
                  <a:moveTo>
                    <a:pt x="179" y="224"/>
                  </a:moveTo>
                  <a:cubicBezTo>
                    <a:pt x="133" y="224"/>
                    <a:pt x="133" y="224"/>
                    <a:pt x="133" y="224"/>
                  </a:cubicBezTo>
                  <a:cubicBezTo>
                    <a:pt x="129" y="224"/>
                    <a:pt x="126" y="227"/>
                    <a:pt x="126" y="231"/>
                  </a:cubicBezTo>
                  <a:cubicBezTo>
                    <a:pt x="126" y="430"/>
                    <a:pt x="126" y="430"/>
                    <a:pt x="126" y="430"/>
                  </a:cubicBezTo>
                  <a:cubicBezTo>
                    <a:pt x="186" y="430"/>
                    <a:pt x="186" y="430"/>
                    <a:pt x="186" y="430"/>
                  </a:cubicBezTo>
                  <a:cubicBezTo>
                    <a:pt x="186" y="231"/>
                    <a:pt x="186" y="231"/>
                    <a:pt x="186" y="231"/>
                  </a:cubicBezTo>
                  <a:cubicBezTo>
                    <a:pt x="186" y="227"/>
                    <a:pt x="183" y="224"/>
                    <a:pt x="179" y="224"/>
                  </a:cubicBezTo>
                  <a:close/>
                  <a:moveTo>
                    <a:pt x="301" y="270"/>
                  </a:moveTo>
                  <a:cubicBezTo>
                    <a:pt x="255" y="270"/>
                    <a:pt x="255" y="270"/>
                    <a:pt x="255" y="270"/>
                  </a:cubicBezTo>
                  <a:cubicBezTo>
                    <a:pt x="251" y="270"/>
                    <a:pt x="247" y="273"/>
                    <a:pt x="247" y="277"/>
                  </a:cubicBezTo>
                  <a:cubicBezTo>
                    <a:pt x="247" y="430"/>
                    <a:pt x="247" y="430"/>
                    <a:pt x="247" y="430"/>
                  </a:cubicBezTo>
                  <a:cubicBezTo>
                    <a:pt x="308" y="430"/>
                    <a:pt x="308" y="430"/>
                    <a:pt x="308" y="430"/>
                  </a:cubicBezTo>
                  <a:cubicBezTo>
                    <a:pt x="308" y="277"/>
                    <a:pt x="308" y="277"/>
                    <a:pt x="308" y="277"/>
                  </a:cubicBezTo>
                  <a:cubicBezTo>
                    <a:pt x="308" y="273"/>
                    <a:pt x="305" y="270"/>
                    <a:pt x="301" y="270"/>
                  </a:cubicBezTo>
                  <a:close/>
                  <a:moveTo>
                    <a:pt x="423" y="209"/>
                  </a:moveTo>
                  <a:cubicBezTo>
                    <a:pt x="377" y="209"/>
                    <a:pt x="377" y="209"/>
                    <a:pt x="377" y="209"/>
                  </a:cubicBezTo>
                  <a:cubicBezTo>
                    <a:pt x="373" y="209"/>
                    <a:pt x="369" y="212"/>
                    <a:pt x="369" y="216"/>
                  </a:cubicBezTo>
                  <a:cubicBezTo>
                    <a:pt x="369" y="430"/>
                    <a:pt x="369" y="430"/>
                    <a:pt x="369" y="430"/>
                  </a:cubicBezTo>
                  <a:cubicBezTo>
                    <a:pt x="430" y="430"/>
                    <a:pt x="430" y="430"/>
                    <a:pt x="430" y="430"/>
                  </a:cubicBezTo>
                  <a:cubicBezTo>
                    <a:pt x="430" y="216"/>
                    <a:pt x="430" y="216"/>
                    <a:pt x="430" y="216"/>
                  </a:cubicBezTo>
                  <a:cubicBezTo>
                    <a:pt x="430" y="212"/>
                    <a:pt x="427" y="209"/>
                    <a:pt x="423" y="209"/>
                  </a:cubicBezTo>
                  <a:close/>
                  <a:moveTo>
                    <a:pt x="379" y="71"/>
                  </a:moveTo>
                  <a:cubicBezTo>
                    <a:pt x="389" y="80"/>
                    <a:pt x="404" y="82"/>
                    <a:pt x="416" y="75"/>
                  </a:cubicBezTo>
                  <a:cubicBezTo>
                    <a:pt x="427" y="68"/>
                    <a:pt x="433" y="54"/>
                    <a:pt x="429" y="40"/>
                  </a:cubicBezTo>
                  <a:cubicBezTo>
                    <a:pt x="426" y="27"/>
                    <a:pt x="414" y="18"/>
                    <a:pt x="400" y="18"/>
                  </a:cubicBezTo>
                  <a:cubicBezTo>
                    <a:pt x="390" y="18"/>
                    <a:pt x="381" y="23"/>
                    <a:pt x="375" y="30"/>
                  </a:cubicBezTo>
                  <a:cubicBezTo>
                    <a:pt x="369" y="38"/>
                    <a:pt x="368" y="48"/>
                    <a:pt x="371" y="58"/>
                  </a:cubicBezTo>
                  <a:cubicBezTo>
                    <a:pt x="299" y="103"/>
                    <a:pt x="299" y="103"/>
                    <a:pt x="299" y="103"/>
                  </a:cubicBezTo>
                  <a:cubicBezTo>
                    <a:pt x="288" y="93"/>
                    <a:pt x="272" y="92"/>
                    <a:pt x="260" y="100"/>
                  </a:cubicBezTo>
                  <a:cubicBezTo>
                    <a:pt x="184" y="46"/>
                    <a:pt x="184" y="46"/>
                    <a:pt x="184" y="46"/>
                  </a:cubicBezTo>
                  <a:cubicBezTo>
                    <a:pt x="190" y="33"/>
                    <a:pt x="185" y="17"/>
                    <a:pt x="173" y="8"/>
                  </a:cubicBezTo>
                  <a:cubicBezTo>
                    <a:pt x="161" y="0"/>
                    <a:pt x="145" y="1"/>
                    <a:pt x="134" y="12"/>
                  </a:cubicBezTo>
                  <a:cubicBezTo>
                    <a:pt x="124" y="22"/>
                    <a:pt x="123" y="39"/>
                    <a:pt x="131" y="51"/>
                  </a:cubicBezTo>
                  <a:cubicBezTo>
                    <a:pt x="47" y="151"/>
                    <a:pt x="47" y="151"/>
                    <a:pt x="47" y="151"/>
                  </a:cubicBezTo>
                  <a:cubicBezTo>
                    <a:pt x="33" y="144"/>
                    <a:pt x="17" y="149"/>
                    <a:pt x="9" y="162"/>
                  </a:cubicBezTo>
                  <a:cubicBezTo>
                    <a:pt x="0" y="175"/>
                    <a:pt x="3" y="192"/>
                    <a:pt x="15" y="202"/>
                  </a:cubicBezTo>
                  <a:cubicBezTo>
                    <a:pt x="26" y="211"/>
                    <a:pt x="44" y="211"/>
                    <a:pt x="55" y="201"/>
                  </a:cubicBezTo>
                  <a:cubicBezTo>
                    <a:pt x="66" y="190"/>
                    <a:pt x="68" y="173"/>
                    <a:pt x="59" y="161"/>
                  </a:cubicBezTo>
                  <a:cubicBezTo>
                    <a:pt x="143" y="61"/>
                    <a:pt x="143" y="61"/>
                    <a:pt x="143" y="61"/>
                  </a:cubicBezTo>
                  <a:cubicBezTo>
                    <a:pt x="153" y="66"/>
                    <a:pt x="165" y="65"/>
                    <a:pt x="174" y="58"/>
                  </a:cubicBezTo>
                  <a:cubicBezTo>
                    <a:pt x="250" y="112"/>
                    <a:pt x="250" y="112"/>
                    <a:pt x="250" y="112"/>
                  </a:cubicBezTo>
                  <a:cubicBezTo>
                    <a:pt x="244" y="125"/>
                    <a:pt x="247" y="139"/>
                    <a:pt x="258" y="148"/>
                  </a:cubicBezTo>
                  <a:cubicBezTo>
                    <a:pt x="268" y="157"/>
                    <a:pt x="283" y="158"/>
                    <a:pt x="295" y="151"/>
                  </a:cubicBezTo>
                  <a:cubicBezTo>
                    <a:pt x="306" y="143"/>
                    <a:pt x="311" y="129"/>
                    <a:pt x="307" y="116"/>
                  </a:cubicBezTo>
                  <a:lnTo>
                    <a:pt x="379" y="71"/>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grpSp>
      <p:pic>
        <p:nvPicPr>
          <p:cNvPr id="631" name="Google Shape;631;p84"/>
          <p:cNvPicPr preferRelativeResize="0"/>
          <p:nvPr/>
        </p:nvPicPr>
        <p:blipFill>
          <a:blip r:embed="rId3">
            <a:alphaModFix/>
          </a:blip>
          <a:stretch>
            <a:fillRect/>
          </a:stretch>
        </p:blipFill>
        <p:spPr>
          <a:xfrm>
            <a:off x="1330855" y="2705021"/>
            <a:ext cx="311132" cy="311132"/>
          </a:xfrm>
          <a:prstGeom prst="rect">
            <a:avLst/>
          </a:prstGeom>
          <a:noFill/>
          <a:ln>
            <a:noFill/>
          </a:ln>
        </p:spPr>
      </p:pic>
      <p:pic>
        <p:nvPicPr>
          <p:cNvPr id="632" name="Google Shape;632;p84"/>
          <p:cNvPicPr preferRelativeResize="0"/>
          <p:nvPr/>
        </p:nvPicPr>
        <p:blipFill>
          <a:blip r:embed="rId4">
            <a:alphaModFix/>
          </a:blip>
          <a:stretch>
            <a:fillRect/>
          </a:stretch>
        </p:blipFill>
        <p:spPr>
          <a:xfrm>
            <a:off x="1311241" y="1267580"/>
            <a:ext cx="330731" cy="330729"/>
          </a:xfrm>
          <a:prstGeom prst="rect">
            <a:avLst/>
          </a:prstGeom>
          <a:noFill/>
          <a:ln>
            <a:noFill/>
          </a:ln>
        </p:spPr>
      </p:pic>
      <p:pic>
        <p:nvPicPr>
          <p:cNvPr id="633" name="Google Shape;633;p84"/>
          <p:cNvPicPr preferRelativeResize="0"/>
          <p:nvPr/>
        </p:nvPicPr>
        <p:blipFill>
          <a:blip r:embed="rId5">
            <a:alphaModFix/>
          </a:blip>
          <a:stretch>
            <a:fillRect/>
          </a:stretch>
        </p:blipFill>
        <p:spPr>
          <a:xfrm>
            <a:off x="1311243" y="1960494"/>
            <a:ext cx="330731" cy="330729"/>
          </a:xfrm>
          <a:prstGeom prst="rect">
            <a:avLst/>
          </a:prstGeom>
          <a:noFill/>
          <a:ln>
            <a:noFill/>
          </a:ln>
        </p:spPr>
      </p:pic>
      <p:pic>
        <p:nvPicPr>
          <p:cNvPr id="634" name="Google Shape;634;p84"/>
          <p:cNvPicPr preferRelativeResize="0"/>
          <p:nvPr/>
        </p:nvPicPr>
        <p:blipFill>
          <a:blip r:embed="rId6">
            <a:alphaModFix/>
          </a:blip>
          <a:stretch>
            <a:fillRect/>
          </a:stretch>
        </p:blipFill>
        <p:spPr>
          <a:xfrm flipH="1">
            <a:off x="1261558" y="3350236"/>
            <a:ext cx="380245" cy="380240"/>
          </a:xfrm>
          <a:prstGeom prst="rect">
            <a:avLst/>
          </a:prstGeom>
          <a:noFill/>
          <a:ln>
            <a:noFill/>
          </a:ln>
        </p:spPr>
      </p:pic>
      <p:sp>
        <p:nvSpPr>
          <p:cNvPr id="635" name="Google Shape;635;p84"/>
          <p:cNvSpPr/>
          <p:nvPr/>
        </p:nvSpPr>
        <p:spPr>
          <a:xfrm>
            <a:off x="7" y="0"/>
            <a:ext cx="548700" cy="548700"/>
          </a:xfrm>
          <a:prstGeom prst="rect">
            <a:avLst/>
          </a:prstGeom>
          <a:solidFill>
            <a:srgbClr val="E43E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636" name="Google Shape;636;p84"/>
          <p:cNvPicPr preferRelativeResize="0"/>
          <p:nvPr/>
        </p:nvPicPr>
        <p:blipFill>
          <a:blip r:embed="rId7">
            <a:alphaModFix/>
          </a:blip>
          <a:stretch>
            <a:fillRect/>
          </a:stretch>
        </p:blipFill>
        <p:spPr>
          <a:xfrm>
            <a:off x="164651" y="164651"/>
            <a:ext cx="219346" cy="219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cxnSp>
        <p:nvCxnSpPr>
          <p:cNvPr id="641" name="Google Shape;641;p85"/>
          <p:cNvCxnSpPr/>
          <p:nvPr/>
        </p:nvCxnSpPr>
        <p:spPr>
          <a:xfrm>
            <a:off x="814814" y="3246120"/>
            <a:ext cx="7464600" cy="0"/>
          </a:xfrm>
          <a:prstGeom prst="straightConnector1">
            <a:avLst/>
          </a:prstGeom>
          <a:noFill/>
          <a:ln cap="flat" cmpd="sng" w="12700">
            <a:solidFill>
              <a:srgbClr val="AE358B"/>
            </a:solidFill>
            <a:prstDash val="solid"/>
            <a:miter lim="800000"/>
            <a:headEnd len="sm" w="sm" type="none"/>
            <a:tailEnd len="sm" w="sm" type="none"/>
          </a:ln>
        </p:spPr>
      </p:cxnSp>
      <p:sp>
        <p:nvSpPr>
          <p:cNvPr id="642" name="Google Shape;642;p85"/>
          <p:cNvSpPr/>
          <p:nvPr/>
        </p:nvSpPr>
        <p:spPr>
          <a:xfrm>
            <a:off x="1097279" y="1097280"/>
            <a:ext cx="3474600" cy="103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6800"/>
              <a:buFont typeface="Arial"/>
              <a:buNone/>
            </a:pPr>
            <a:r>
              <a:rPr b="0" i="0" lang="en" sz="6800" u="none" cap="none" strike="noStrike">
                <a:solidFill>
                  <a:srgbClr val="0090B5"/>
                </a:solidFill>
                <a:latin typeface="Poppins SemiBold"/>
                <a:ea typeface="Poppins SemiBold"/>
                <a:cs typeface="Poppins SemiBold"/>
                <a:sym typeface="Poppins SemiBold"/>
              </a:rPr>
              <a:t>Thanks</a:t>
            </a:r>
            <a:endParaRPr b="0" i="0" sz="1100" u="none" cap="none" strike="noStrike">
              <a:solidFill>
                <a:srgbClr val="0090B5"/>
              </a:solidFill>
              <a:latin typeface="Arial"/>
              <a:ea typeface="Arial"/>
              <a:cs typeface="Arial"/>
              <a:sym typeface="Arial"/>
            </a:endParaRPr>
          </a:p>
        </p:txBody>
      </p:sp>
      <p:sp>
        <p:nvSpPr>
          <p:cNvPr id="643" name="Google Shape;643;p85"/>
          <p:cNvSpPr/>
          <p:nvPr/>
        </p:nvSpPr>
        <p:spPr>
          <a:xfrm>
            <a:off x="1097279" y="2139613"/>
            <a:ext cx="3474600" cy="3630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i="0" lang="en" sz="800" u="none" cap="none" strike="noStrike">
                <a:solidFill>
                  <a:srgbClr val="002668"/>
                </a:solidFill>
                <a:latin typeface="Open Sans"/>
                <a:ea typeface="Open Sans"/>
                <a:cs typeface="Open Sans"/>
                <a:sym typeface="Open Sans"/>
              </a:rPr>
              <a:t>Sed sed metus eleifend, imperdiet magna iaculis nequeed facilisis sapien ac erat interdum loran rhoncus. </a:t>
            </a:r>
            <a:endParaRPr i="0" sz="1100" u="none" cap="none" strike="noStrike">
              <a:solidFill>
                <a:srgbClr val="002668"/>
              </a:solidFill>
              <a:latin typeface="Open Sans"/>
              <a:ea typeface="Open Sans"/>
              <a:cs typeface="Open Sans"/>
              <a:sym typeface="Open Sans"/>
            </a:endParaRPr>
          </a:p>
        </p:txBody>
      </p:sp>
      <p:cxnSp>
        <p:nvCxnSpPr>
          <p:cNvPr id="644" name="Google Shape;644;p85"/>
          <p:cNvCxnSpPr/>
          <p:nvPr/>
        </p:nvCxnSpPr>
        <p:spPr>
          <a:xfrm>
            <a:off x="4572000" y="3246120"/>
            <a:ext cx="0" cy="1348800"/>
          </a:xfrm>
          <a:prstGeom prst="straightConnector1">
            <a:avLst/>
          </a:prstGeom>
          <a:noFill/>
          <a:ln cap="flat" cmpd="sng" w="12700">
            <a:solidFill>
              <a:srgbClr val="AE358B"/>
            </a:solidFill>
            <a:prstDash val="solid"/>
            <a:miter lim="800000"/>
            <a:headEnd len="sm" w="sm" type="none"/>
            <a:tailEnd len="sm" w="sm" type="none"/>
          </a:ln>
        </p:spPr>
      </p:cxnSp>
      <p:sp>
        <p:nvSpPr>
          <p:cNvPr id="645" name="Google Shape;645;p85"/>
          <p:cNvSpPr/>
          <p:nvPr/>
        </p:nvSpPr>
        <p:spPr>
          <a:xfrm>
            <a:off x="1097279" y="3840910"/>
            <a:ext cx="1248600" cy="13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2668"/>
                </a:solidFill>
                <a:latin typeface="Open Sans"/>
                <a:ea typeface="Open Sans"/>
                <a:cs typeface="Open Sans"/>
                <a:sym typeface="Open Sans"/>
              </a:rPr>
              <a:t>+00 2233 4455 6677</a:t>
            </a:r>
            <a:endParaRPr i="0" sz="1100" u="none" cap="none" strike="noStrike">
              <a:solidFill>
                <a:srgbClr val="002668"/>
              </a:solidFill>
              <a:latin typeface="Open Sans"/>
              <a:ea typeface="Open Sans"/>
              <a:cs typeface="Open Sans"/>
              <a:sym typeface="Open Sans"/>
            </a:endParaRPr>
          </a:p>
        </p:txBody>
      </p:sp>
      <p:sp>
        <p:nvSpPr>
          <p:cNvPr id="646" name="Google Shape;646;p85"/>
          <p:cNvSpPr/>
          <p:nvPr/>
        </p:nvSpPr>
        <p:spPr>
          <a:xfrm>
            <a:off x="1097274" y="3588675"/>
            <a:ext cx="909300" cy="16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90B5"/>
                </a:solidFill>
                <a:latin typeface="Poppins SemiBold"/>
                <a:ea typeface="Poppins SemiBold"/>
                <a:cs typeface="Poppins SemiBold"/>
                <a:sym typeface="Poppins SemiBold"/>
              </a:rPr>
              <a:t>Telephone</a:t>
            </a:r>
            <a:endParaRPr b="0" i="0" sz="1100" u="none" cap="none" strike="noStrike">
              <a:solidFill>
                <a:srgbClr val="0090B5"/>
              </a:solidFill>
              <a:latin typeface="Arial"/>
              <a:ea typeface="Arial"/>
              <a:cs typeface="Arial"/>
              <a:sym typeface="Arial"/>
            </a:endParaRPr>
          </a:p>
        </p:txBody>
      </p:sp>
      <p:sp>
        <p:nvSpPr>
          <p:cNvPr id="647" name="Google Shape;647;p85"/>
          <p:cNvSpPr/>
          <p:nvPr/>
        </p:nvSpPr>
        <p:spPr>
          <a:xfrm>
            <a:off x="2834639" y="3588668"/>
            <a:ext cx="725400" cy="16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90B5"/>
                </a:solidFill>
                <a:latin typeface="Poppins SemiBold"/>
                <a:ea typeface="Poppins SemiBold"/>
                <a:cs typeface="Poppins SemiBold"/>
                <a:sym typeface="Poppins SemiBold"/>
              </a:rPr>
              <a:t>Email</a:t>
            </a:r>
            <a:endParaRPr b="0" i="0" sz="1100" u="none" cap="none" strike="noStrike">
              <a:solidFill>
                <a:srgbClr val="0090B5"/>
              </a:solidFill>
              <a:latin typeface="Arial"/>
              <a:ea typeface="Arial"/>
              <a:cs typeface="Arial"/>
              <a:sym typeface="Arial"/>
            </a:endParaRPr>
          </a:p>
        </p:txBody>
      </p:sp>
      <p:sp>
        <p:nvSpPr>
          <p:cNvPr id="648" name="Google Shape;648;p85"/>
          <p:cNvSpPr/>
          <p:nvPr/>
        </p:nvSpPr>
        <p:spPr>
          <a:xfrm>
            <a:off x="5120639" y="3844336"/>
            <a:ext cx="2926200" cy="3957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900"/>
              <a:buFont typeface="Arial"/>
              <a:buNone/>
            </a:pPr>
            <a:r>
              <a:rPr i="0" lang="en" sz="900" u="none" cap="none" strike="noStrike">
                <a:solidFill>
                  <a:srgbClr val="002668"/>
                </a:solidFill>
                <a:latin typeface="Open Sans"/>
                <a:ea typeface="Open Sans"/>
                <a:cs typeface="Open Sans"/>
                <a:sym typeface="Open Sans"/>
              </a:rPr>
              <a:t>Praesent eget maximus nisi. Proin pellentesque eget metus euismod lacinia.</a:t>
            </a:r>
            <a:endParaRPr i="0" sz="1100" u="none" cap="none" strike="noStrike">
              <a:solidFill>
                <a:srgbClr val="002668"/>
              </a:solidFill>
              <a:latin typeface="Open Sans"/>
              <a:ea typeface="Open Sans"/>
              <a:cs typeface="Open Sans"/>
              <a:sym typeface="Open Sans"/>
            </a:endParaRPr>
          </a:p>
        </p:txBody>
      </p:sp>
      <p:sp>
        <p:nvSpPr>
          <p:cNvPr id="649" name="Google Shape;649;p85"/>
          <p:cNvSpPr/>
          <p:nvPr/>
        </p:nvSpPr>
        <p:spPr>
          <a:xfrm>
            <a:off x="5120640" y="3588668"/>
            <a:ext cx="2320800" cy="16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90B5"/>
                </a:solidFill>
                <a:latin typeface="Poppins SemiBold"/>
                <a:ea typeface="Poppins SemiBold"/>
                <a:cs typeface="Poppins SemiBold"/>
                <a:sym typeface="Poppins SemiBold"/>
              </a:rPr>
              <a:t>Location</a:t>
            </a:r>
            <a:endParaRPr b="0" i="0" sz="1100" u="none" cap="none" strike="noStrike">
              <a:solidFill>
                <a:srgbClr val="0090B5"/>
              </a:solidFill>
              <a:latin typeface="Arial"/>
              <a:ea typeface="Arial"/>
              <a:cs typeface="Arial"/>
              <a:sym typeface="Arial"/>
            </a:endParaRPr>
          </a:p>
        </p:txBody>
      </p:sp>
      <p:sp>
        <p:nvSpPr>
          <p:cNvPr id="650" name="Google Shape;650;p85"/>
          <p:cNvSpPr/>
          <p:nvPr/>
        </p:nvSpPr>
        <p:spPr>
          <a:xfrm>
            <a:off x="1097279" y="4044564"/>
            <a:ext cx="1248600" cy="13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2668"/>
                </a:solidFill>
                <a:latin typeface="Open Sans"/>
                <a:ea typeface="Open Sans"/>
                <a:cs typeface="Open Sans"/>
                <a:sym typeface="Open Sans"/>
              </a:rPr>
              <a:t>(000) 123 456 789 </a:t>
            </a:r>
            <a:endParaRPr i="0" sz="1100" u="none" cap="none" strike="noStrike">
              <a:solidFill>
                <a:srgbClr val="002668"/>
              </a:solidFill>
              <a:latin typeface="Open Sans"/>
              <a:ea typeface="Open Sans"/>
              <a:cs typeface="Open Sans"/>
              <a:sym typeface="Open Sans"/>
            </a:endParaRPr>
          </a:p>
        </p:txBody>
      </p:sp>
      <p:sp>
        <p:nvSpPr>
          <p:cNvPr id="651" name="Google Shape;651;p85"/>
          <p:cNvSpPr/>
          <p:nvPr/>
        </p:nvSpPr>
        <p:spPr>
          <a:xfrm>
            <a:off x="2834639" y="3840910"/>
            <a:ext cx="1248600" cy="13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2668"/>
                </a:solidFill>
                <a:latin typeface="Open Sans"/>
                <a:ea typeface="Open Sans"/>
                <a:cs typeface="Open Sans"/>
                <a:sym typeface="Open Sans"/>
              </a:rPr>
              <a:t>usportfolio@mail.com</a:t>
            </a:r>
            <a:endParaRPr i="0" sz="1100" u="none" cap="none" strike="noStrike">
              <a:solidFill>
                <a:srgbClr val="002668"/>
              </a:solidFill>
              <a:latin typeface="Open Sans"/>
              <a:ea typeface="Open Sans"/>
              <a:cs typeface="Open Sans"/>
              <a:sym typeface="Open Sans"/>
            </a:endParaRPr>
          </a:p>
        </p:txBody>
      </p:sp>
      <p:sp>
        <p:nvSpPr>
          <p:cNvPr id="652" name="Google Shape;652;p85"/>
          <p:cNvSpPr/>
          <p:nvPr/>
        </p:nvSpPr>
        <p:spPr>
          <a:xfrm>
            <a:off x="2834639" y="4044564"/>
            <a:ext cx="1117200" cy="13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2668"/>
                </a:solidFill>
                <a:latin typeface="Open Sans"/>
                <a:ea typeface="Open Sans"/>
                <a:cs typeface="Open Sans"/>
                <a:sym typeface="Open Sans"/>
              </a:rPr>
              <a:t>us@mail.com</a:t>
            </a:r>
            <a:endParaRPr i="0" sz="1100" u="none" cap="none" strike="noStrike">
              <a:solidFill>
                <a:srgbClr val="002668"/>
              </a:solidFill>
              <a:latin typeface="Open Sans"/>
              <a:ea typeface="Open Sans"/>
              <a:cs typeface="Open Sans"/>
              <a:sym typeface="Open Sans"/>
            </a:endParaRPr>
          </a:p>
        </p:txBody>
      </p:sp>
      <p:pic>
        <p:nvPicPr>
          <p:cNvPr id="653" name="Google Shape;653;p85"/>
          <p:cNvPicPr preferRelativeResize="0"/>
          <p:nvPr/>
        </p:nvPicPr>
        <p:blipFill rotWithShape="1">
          <a:blip r:embed="rId3">
            <a:alphaModFix/>
          </a:blip>
          <a:srcRect b="3891" l="0" r="0" t="3882"/>
          <a:stretch/>
        </p:blipFill>
        <p:spPr>
          <a:xfrm>
            <a:off x="5120632" y="0"/>
            <a:ext cx="2926063" cy="2697480"/>
          </a:xfrm>
          <a:custGeom>
            <a:rect b="b" l="l" r="r" t="t"/>
            <a:pathLst>
              <a:path extrusionOk="0" h="3596640" w="3901417">
                <a:moveTo>
                  <a:pt x="0" y="0"/>
                </a:moveTo>
                <a:lnTo>
                  <a:pt x="3901417" y="0"/>
                </a:lnTo>
                <a:lnTo>
                  <a:pt x="3901417" y="3596640"/>
                </a:lnTo>
                <a:lnTo>
                  <a:pt x="0" y="3596640"/>
                </a:lnTo>
                <a:close/>
              </a:path>
            </a:pathLst>
          </a:custGeom>
          <a:noFill/>
          <a:ln>
            <a:noFill/>
          </a:ln>
        </p:spPr>
      </p:pic>
      <p:sp>
        <p:nvSpPr>
          <p:cNvPr id="654" name="Google Shape;654;p85"/>
          <p:cNvSpPr/>
          <p:nvPr/>
        </p:nvSpPr>
        <p:spPr>
          <a:xfrm>
            <a:off x="5120628" y="-11"/>
            <a:ext cx="548700" cy="548700"/>
          </a:xfrm>
          <a:prstGeom prst="rect">
            <a:avLst/>
          </a:prstGeom>
          <a:solidFill>
            <a:srgbClr val="0090B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55" name="Google Shape;655;p85"/>
          <p:cNvSpPr/>
          <p:nvPr/>
        </p:nvSpPr>
        <p:spPr>
          <a:xfrm>
            <a:off x="7" y="0"/>
            <a:ext cx="548700" cy="548700"/>
          </a:xfrm>
          <a:prstGeom prst="rect">
            <a:avLst/>
          </a:prstGeom>
          <a:solidFill>
            <a:srgbClr val="E43E7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656" name="Google Shape;656;p85"/>
          <p:cNvPicPr preferRelativeResize="0"/>
          <p:nvPr/>
        </p:nvPicPr>
        <p:blipFill>
          <a:blip r:embed="rId4">
            <a:alphaModFix/>
          </a:blip>
          <a:stretch>
            <a:fillRect/>
          </a:stretch>
        </p:blipFill>
        <p:spPr>
          <a:xfrm>
            <a:off x="164651" y="164651"/>
            <a:ext cx="219346" cy="219346"/>
          </a:xfrm>
          <a:prstGeom prst="rect">
            <a:avLst/>
          </a:prstGeom>
          <a:noFill/>
          <a:ln>
            <a:noFill/>
          </a:ln>
        </p:spPr>
      </p:pic>
      <p:sp>
        <p:nvSpPr>
          <p:cNvPr id="657" name="Google Shape;657;p85"/>
          <p:cNvSpPr/>
          <p:nvPr/>
        </p:nvSpPr>
        <p:spPr>
          <a:xfrm>
            <a:off x="7357725" y="0"/>
            <a:ext cx="689100" cy="2697600"/>
          </a:xfrm>
          <a:prstGeom prst="rect">
            <a:avLst/>
          </a:prstGeom>
          <a:gradFill>
            <a:gsLst>
              <a:gs pos="0">
                <a:srgbClr val="0090B5"/>
              </a:gs>
              <a:gs pos="100000">
                <a:srgbClr val="E2CFF1">
                  <a:alpha val="0"/>
                </a:srgbClr>
              </a:gs>
            </a:gsLst>
            <a:lin ang="16200038"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658" name="Google Shape;658;p85"/>
          <p:cNvGrpSpPr/>
          <p:nvPr/>
        </p:nvGrpSpPr>
        <p:grpSpPr>
          <a:xfrm>
            <a:off x="7867875" y="2040300"/>
            <a:ext cx="357600" cy="344525"/>
            <a:chOff x="943800" y="3891050"/>
            <a:chExt cx="357600" cy="344525"/>
          </a:xfrm>
        </p:grpSpPr>
        <p:sp>
          <p:nvSpPr>
            <p:cNvPr id="659" name="Google Shape;659;p85"/>
            <p:cNvSpPr/>
            <p:nvPr/>
          </p:nvSpPr>
          <p:spPr>
            <a:xfrm>
              <a:off x="1122600" y="4055875"/>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sp>
          <p:nvSpPr>
            <p:cNvPr id="660" name="Google Shape;660;p85"/>
            <p:cNvSpPr/>
            <p:nvPr/>
          </p:nvSpPr>
          <p:spPr>
            <a:xfrm>
              <a:off x="943800" y="3891050"/>
              <a:ext cx="178800" cy="179700"/>
            </a:xfrm>
            <a:prstGeom prst="rect">
              <a:avLst/>
            </a:prstGeom>
            <a:solidFill>
              <a:srgbClr val="FFEA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A1F"/>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